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4105" r:id="rId1"/>
  </p:sldMasterIdLst>
  <p:notesMasterIdLst>
    <p:notesMasterId r:id="rId25"/>
  </p:notesMasterIdLst>
  <p:handoutMasterIdLst>
    <p:handoutMasterId r:id="rId26"/>
  </p:handoutMasterIdLst>
  <p:sldIdLst>
    <p:sldId id="278" r:id="rId2"/>
    <p:sldId id="444" r:id="rId3"/>
    <p:sldId id="445" r:id="rId4"/>
    <p:sldId id="446" r:id="rId5"/>
    <p:sldId id="447" r:id="rId6"/>
    <p:sldId id="448" r:id="rId7"/>
    <p:sldId id="449" r:id="rId8"/>
    <p:sldId id="450" r:id="rId9"/>
    <p:sldId id="451" r:id="rId10"/>
    <p:sldId id="452" r:id="rId11"/>
    <p:sldId id="453" r:id="rId12"/>
    <p:sldId id="454" r:id="rId13"/>
    <p:sldId id="455" r:id="rId14"/>
    <p:sldId id="456" r:id="rId15"/>
    <p:sldId id="457" r:id="rId16"/>
    <p:sldId id="458" r:id="rId17"/>
    <p:sldId id="459" r:id="rId18"/>
    <p:sldId id="460" r:id="rId19"/>
    <p:sldId id="461" r:id="rId20"/>
    <p:sldId id="462" r:id="rId21"/>
    <p:sldId id="463" r:id="rId22"/>
    <p:sldId id="464" r:id="rId23"/>
    <p:sldId id="465" r:id="rId24"/>
  </p:sldIdLst>
  <p:sldSz cx="9144000" cy="6858000" type="screen4x3"/>
  <p:notesSz cx="6858000" cy="9144000"/>
  <p:custDataLst>
    <p:tags r:id="rId27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pos="7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69881A"/>
    <a:srgbClr val="00A1DA"/>
    <a:srgbClr val="00D200"/>
    <a:srgbClr val="00FF00"/>
    <a:srgbClr val="00CC99"/>
    <a:srgbClr val="1E8C16"/>
    <a:srgbClr val="FFCC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951" autoAdjust="0"/>
    <p:restoredTop sz="95501" autoAdjust="0"/>
  </p:normalViewPr>
  <p:slideViewPr>
    <p:cSldViewPr snapToGrid="0">
      <p:cViewPr varScale="1">
        <p:scale>
          <a:sx n="88" d="100"/>
          <a:sy n="88" d="100"/>
        </p:scale>
        <p:origin x="936" y="78"/>
      </p:cViewPr>
      <p:guideLst>
        <p:guide orient="horz" pos="2160"/>
        <p:guide pos="2880"/>
        <p:guide pos="77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1" d="100"/>
          <a:sy n="81" d="100"/>
        </p:scale>
        <p:origin x="-3156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gs" Target="tags/tag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B4F3B29-13F2-4F94-90D9-5654C9B9C41F}" type="datetimeFigureOut">
              <a:rPr lang="en-US"/>
              <a:pPr>
                <a:defRPr/>
              </a:pPr>
              <a:t>7/27/2020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AA5C03D-B0E6-4348-B97E-6D3A62ADBCA7}" type="slidenum">
              <a:rPr lang="en-US" altLang="es-ES"/>
              <a:pPr/>
              <a:t>‹Nº›</a:t>
            </a:fld>
            <a:endParaRPr lang="en-US" alt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519B102-F491-45DB-8C79-E5C28CD582DD}" type="datetimeFigureOut">
              <a:rPr lang="en-US"/>
              <a:pPr>
                <a:defRPr/>
              </a:pPr>
              <a:t>7/27/2020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882581F-F701-4B57-9F0A-931B1B592654}" type="slidenum">
              <a:rPr lang="en-US" altLang="es-ES"/>
              <a:pPr/>
              <a:t>‹Nº›</a:t>
            </a:fld>
            <a:endParaRPr lang="en-US" alt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b="1" noProof="1" smtClean="0"/>
              <a:t>Movimiento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noProof="1" smtClean="0"/>
              <a:t>(Básico)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_tradnl" noProof="1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b="1" noProof="1" smtClean="0"/>
              <a:t>Nota: </a:t>
            </a:r>
            <a:r>
              <a:rPr lang="es-ES_tradnl" noProof="1" smtClean="0"/>
              <a:t>esta plantilla de vídeo está optimizada para Microsoft PowerPoint 2010.</a:t>
            </a:r>
          </a:p>
          <a:p>
            <a:pPr marL="685800" lvl="1" indent="-22860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Arial"/>
              <a:buChar char="•"/>
              <a:defRPr/>
            </a:pPr>
            <a:r>
              <a:rPr lang="es-ES_tradnl" noProof="1" smtClean="0"/>
              <a:t>En PowerPoint 2007, los elementos de vídeo se reproducirán, pero el contenido que se superponga a las barras de vídeo aparecerá cubierto por el vídeo en el modo de presentación.</a:t>
            </a:r>
          </a:p>
          <a:p>
            <a:pPr marL="685800" lvl="1" indent="-22860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Arial"/>
              <a:buChar char="•"/>
              <a:defRPr/>
            </a:pPr>
            <a:r>
              <a:rPr lang="es-ES_tradnl" noProof="1" smtClean="0"/>
              <a:t>En PowerPoint 2003, el vídeo no se reproducirá, pero el marco de póster de los vídeos se conservará como imágenes estáticas. </a:t>
            </a:r>
            <a:br>
              <a:rPr lang="es-ES_tradnl" noProof="1" smtClean="0"/>
            </a:br>
            <a:endParaRPr lang="es-ES_tradnl" noProof="1" smtClean="0"/>
          </a:p>
          <a:p>
            <a:pPr marL="228600" indent="-228600" eaLnBrk="1" fontAlgn="auto" hangingPunct="1">
              <a:spcBef>
                <a:spcPts val="0"/>
              </a:spcBef>
              <a:spcAft>
                <a:spcPts val="0"/>
              </a:spcAft>
              <a:buFont typeface="Calibri"/>
              <a:buAutoNum type="arabicPeriod"/>
              <a:defRPr/>
            </a:pPr>
            <a:r>
              <a:rPr lang="es-ES_tradnl" noProof="1" smtClean="0"/>
              <a:t>El vídeo:</a:t>
            </a:r>
          </a:p>
          <a:p>
            <a:pPr marL="685800" lvl="1" indent="-228600" eaLnBrk="1" fontAlgn="auto" hangingPunct="1">
              <a:spcBef>
                <a:spcPts val="0"/>
              </a:spcBef>
              <a:spcAft>
                <a:spcPts val="0"/>
              </a:spcAft>
              <a:buFont typeface="Calibri"/>
              <a:buAutoNum type="arabicPeriod"/>
              <a:defRPr/>
            </a:pPr>
            <a:r>
              <a:rPr lang="es-ES_tradnl" noProof="1" smtClean="0"/>
              <a:t>Se reproduce automáticamente tras cada transición de diapositiva.</a:t>
            </a:r>
          </a:p>
          <a:p>
            <a:pPr marL="685800" lvl="1" indent="-228600" eaLnBrk="1" fontAlgn="auto" hangingPunct="1">
              <a:spcBef>
                <a:spcPts val="0"/>
              </a:spcBef>
              <a:spcAft>
                <a:spcPts val="0"/>
              </a:spcAft>
              <a:buFont typeface="Calibri"/>
              <a:buAutoNum type="arabicPeriod"/>
              <a:defRPr/>
            </a:pPr>
            <a:r>
              <a:rPr lang="es-ES_tradnl" noProof="1" smtClean="0"/>
              <a:t>Tiene una duración de 15 segundos.</a:t>
            </a:r>
          </a:p>
          <a:p>
            <a:pPr marL="685800" lvl="1" indent="-228600" eaLnBrk="1" fontAlgn="auto" hangingPunct="1">
              <a:spcBef>
                <a:spcPts val="0"/>
              </a:spcBef>
              <a:spcAft>
                <a:spcPts val="0"/>
              </a:spcAft>
              <a:buFont typeface="Calibri"/>
              <a:buAutoNum type="arabicPeriod"/>
              <a:defRPr/>
            </a:pPr>
            <a:r>
              <a:rPr lang="es-ES_tradnl" noProof="1" smtClean="0"/>
              <a:t>Entra en bucle para una reproducción infinita.</a:t>
            </a:r>
            <a:br>
              <a:rPr lang="es-ES_tradnl" noProof="1" smtClean="0"/>
            </a:br>
            <a:endParaRPr lang="es-ES_tradnl" noProof="1" smtClean="0"/>
          </a:p>
          <a:p>
            <a:pPr marL="228600" indent="-228600" eaLnBrk="1" fontAlgn="auto" hangingPunct="1">
              <a:spcBef>
                <a:spcPts val="0"/>
              </a:spcBef>
              <a:spcAft>
                <a:spcPts val="0"/>
              </a:spcAft>
              <a:buFont typeface="Calibri"/>
              <a:buAutoNum type="arabicPeriod"/>
              <a:defRPr/>
            </a:pPr>
            <a:r>
              <a:rPr lang="es-ES_tradnl" noProof="1" smtClean="0"/>
              <a:t>Para agregar diapositivas o modificar el diseño:</a:t>
            </a:r>
          </a:p>
          <a:p>
            <a:pPr marL="685800" lvl="1" indent="-228600" eaLnBrk="1" fontAlgn="auto" hangingPunct="1">
              <a:spcBef>
                <a:spcPts val="0"/>
              </a:spcBef>
              <a:spcAft>
                <a:spcPts val="0"/>
              </a:spcAft>
              <a:buFont typeface="Calibri"/>
              <a:buAutoNum type="arabicPeriod"/>
              <a:defRPr/>
            </a:pPr>
            <a:r>
              <a:rPr lang="es-ES_tradnl" noProof="1" smtClean="0"/>
              <a:t>Para agregar una nueva diapositiva, en la ficha </a:t>
            </a:r>
            <a:r>
              <a:rPr lang="es-ES_tradnl" b="1" noProof="1" smtClean="0"/>
              <a:t>Inicio</a:t>
            </a:r>
            <a:r>
              <a:rPr lang="es-ES_tradnl" noProof="1" smtClean="0"/>
              <a:t>, en el grupo </a:t>
            </a:r>
            <a:r>
              <a:rPr lang="es-ES_tradnl" b="1" noProof="1" smtClean="0"/>
              <a:t>Diapositivas</a:t>
            </a:r>
            <a:r>
              <a:rPr lang="es-ES_tradnl" noProof="1" smtClean="0"/>
              <a:t>, haga clic en la flecha situada debajo de </a:t>
            </a:r>
            <a:r>
              <a:rPr lang="es-ES_tradnl" b="1" noProof="1" smtClean="0"/>
              <a:t>Nueva diapositiva</a:t>
            </a:r>
            <a:r>
              <a:rPr lang="es-ES_tradnl" noProof="1" smtClean="0"/>
              <a:t> y, a continuación, en </a:t>
            </a:r>
            <a:r>
              <a:rPr lang="es-ES_tradnl" b="1" noProof="1" smtClean="0"/>
              <a:t>Tema de fondo en movimiento</a:t>
            </a:r>
            <a:r>
              <a:rPr lang="es-ES_tradnl" noProof="1" smtClean="0"/>
              <a:t>, seleccione el diseño deseado.</a:t>
            </a:r>
          </a:p>
          <a:p>
            <a:pPr marL="685800" lvl="1" indent="-228600" eaLnBrk="1" fontAlgn="auto" hangingPunct="1">
              <a:spcBef>
                <a:spcPts val="0"/>
              </a:spcBef>
              <a:spcAft>
                <a:spcPts val="0"/>
              </a:spcAft>
              <a:buFont typeface="Calibri"/>
              <a:buAutoNum type="arabicPeriod"/>
              <a:defRPr/>
            </a:pPr>
            <a:r>
              <a:rPr lang="es-ES_tradnl" noProof="1" smtClean="0"/>
              <a:t>Para modificar el diseño de una diapositiva existente, en la ficha </a:t>
            </a:r>
            <a:r>
              <a:rPr lang="es-ES_tradnl" b="1" noProof="1" smtClean="0"/>
              <a:t>Inicio</a:t>
            </a:r>
            <a:r>
              <a:rPr lang="es-ES_tradnl" noProof="1" smtClean="0"/>
              <a:t>, en el grupo </a:t>
            </a:r>
            <a:r>
              <a:rPr lang="es-ES_tradnl" b="1" noProof="1" smtClean="0"/>
              <a:t>Diapositivas</a:t>
            </a:r>
            <a:r>
              <a:rPr lang="es-ES_tradnl" noProof="1" smtClean="0"/>
              <a:t>, haga clic en </a:t>
            </a:r>
            <a:r>
              <a:rPr lang="es-ES_tradnl" b="1" noProof="1" smtClean="0"/>
              <a:t>Diseño</a:t>
            </a:r>
            <a:r>
              <a:rPr lang="es-ES_tradnl" noProof="1" smtClean="0"/>
              <a:t> y, a continuación, seleccione el diseño deseado.</a:t>
            </a:r>
            <a:br>
              <a:rPr lang="es-ES_tradnl" noProof="1" smtClean="0"/>
            </a:br>
            <a:endParaRPr lang="es-ES_tradnl" noProof="1" smtClean="0"/>
          </a:p>
          <a:p>
            <a:pPr marL="228600" indent="-228600" eaLnBrk="1" fontAlgn="auto" hangingPunct="1">
              <a:spcBef>
                <a:spcPts val="0"/>
              </a:spcBef>
              <a:spcAft>
                <a:spcPts val="0"/>
              </a:spcAft>
              <a:buFont typeface="Calibri"/>
              <a:buAutoNum type="arabicPeriod"/>
              <a:defRPr/>
            </a:pPr>
            <a:r>
              <a:rPr lang="es-ES_tradnl" noProof="1" smtClean="0"/>
              <a:t>Otros elementos animados:</a:t>
            </a:r>
          </a:p>
          <a:p>
            <a:pPr marL="685800" lvl="1" indent="-22860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Arial"/>
              <a:buChar char="•"/>
              <a:defRPr/>
            </a:pPr>
            <a:r>
              <a:rPr lang="es-ES_tradnl" noProof="1" smtClean="0"/>
              <a:t>Los elementos animados que inserte se iniciarán después de la transición de la diapositiva y tras iniciar el vídeo de fondo.</a:t>
            </a:r>
          </a:p>
          <a:p>
            <a:pPr marL="228600" indent="-228600" eaLnBrk="1" fontAlgn="auto" hangingPunct="1">
              <a:spcBef>
                <a:spcPts val="0"/>
              </a:spcBef>
              <a:spcAft>
                <a:spcPts val="0"/>
              </a:spcAft>
              <a:buFont typeface="Calibri"/>
              <a:buAutoNum type="arabicPeriod"/>
              <a:defRPr/>
            </a:pPr>
            <a:endParaRPr lang="es-ES_tradnl" noProof="1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_tradnl" noProof="1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69808F8-B126-4C4F-BCD7-3CDF71992B51}" type="slidenum">
              <a:rPr lang="en-US" altLang="es-ES"/>
              <a:pPr eaLnBrk="1" hangingPunct="1"/>
              <a:t>1</a:t>
            </a:fld>
            <a:endParaRPr lang="en-US" alt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9 Rectángulo redondeado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10 Rectángulo redondeado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187325" y="1893888"/>
            <a:ext cx="8956675" cy="3257550"/>
          </a:xfrm>
          <a:prstGeom prst="rect">
            <a:avLst/>
          </a:prstGeom>
          <a:ln>
            <a:noFill/>
          </a:ln>
          <a:effectLst>
            <a:outerShdw blurRad="190500" dist="63500" dir="15600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 err="1">
              <a:solidFill>
                <a:schemeClr val="tx1"/>
              </a:solidFill>
            </a:endParaRPr>
          </a:p>
        </p:txBody>
      </p:sp>
      <p:sp>
        <p:nvSpPr>
          <p:cNvPr id="8" name="Hexagon 9"/>
          <p:cNvSpPr/>
          <p:nvPr userDrawn="1"/>
        </p:nvSpPr>
        <p:spPr>
          <a:xfrm rot="16200000">
            <a:off x="-918482" y="2799525"/>
            <a:ext cx="3260786" cy="1440148"/>
          </a:xfrm>
          <a:custGeom>
            <a:avLst/>
            <a:gdLst>
              <a:gd name="connsiteX0" fmla="*/ 0 w 1583473"/>
              <a:gd name="connsiteY0" fmla="*/ 674649 h 1349298"/>
              <a:gd name="connsiteX1" fmla="*/ 337325 w 1583473"/>
              <a:gd name="connsiteY1" fmla="*/ 0 h 1349298"/>
              <a:gd name="connsiteX2" fmla="*/ 1246149 w 1583473"/>
              <a:gd name="connsiteY2" fmla="*/ 0 h 1349298"/>
              <a:gd name="connsiteX3" fmla="*/ 1583473 w 1583473"/>
              <a:gd name="connsiteY3" fmla="*/ 674649 h 1349298"/>
              <a:gd name="connsiteX4" fmla="*/ 1246149 w 1583473"/>
              <a:gd name="connsiteY4" fmla="*/ 1349298 h 1349298"/>
              <a:gd name="connsiteX5" fmla="*/ 337325 w 1583473"/>
              <a:gd name="connsiteY5" fmla="*/ 1349298 h 1349298"/>
              <a:gd name="connsiteX6" fmla="*/ 0 w 1583473"/>
              <a:gd name="connsiteY6" fmla="*/ 674649 h 1349298"/>
              <a:gd name="connsiteX0" fmla="*/ 337325 w 1583473"/>
              <a:gd name="connsiteY0" fmla="*/ 0 h 1349298"/>
              <a:gd name="connsiteX1" fmla="*/ 1246149 w 1583473"/>
              <a:gd name="connsiteY1" fmla="*/ 0 h 1349298"/>
              <a:gd name="connsiteX2" fmla="*/ 1583473 w 1583473"/>
              <a:gd name="connsiteY2" fmla="*/ 674649 h 1349298"/>
              <a:gd name="connsiteX3" fmla="*/ 1246149 w 1583473"/>
              <a:gd name="connsiteY3" fmla="*/ 1349298 h 1349298"/>
              <a:gd name="connsiteX4" fmla="*/ 337325 w 1583473"/>
              <a:gd name="connsiteY4" fmla="*/ 1349298 h 1349298"/>
              <a:gd name="connsiteX5" fmla="*/ 0 w 1583473"/>
              <a:gd name="connsiteY5" fmla="*/ 674649 h 1349298"/>
              <a:gd name="connsiteX0" fmla="*/ 337325 w 1583473"/>
              <a:gd name="connsiteY0" fmla="*/ 0 h 1349298"/>
              <a:gd name="connsiteX1" fmla="*/ 1246149 w 1583473"/>
              <a:gd name="connsiteY1" fmla="*/ 0 h 1349298"/>
              <a:gd name="connsiteX2" fmla="*/ 1583473 w 1583473"/>
              <a:gd name="connsiteY2" fmla="*/ 674649 h 1349298"/>
              <a:gd name="connsiteX3" fmla="*/ 1246149 w 1583473"/>
              <a:gd name="connsiteY3" fmla="*/ 1349298 h 1349298"/>
              <a:gd name="connsiteX4" fmla="*/ 337325 w 1583473"/>
              <a:gd name="connsiteY4" fmla="*/ 1349298 h 1349298"/>
              <a:gd name="connsiteX5" fmla="*/ 0 w 1583473"/>
              <a:gd name="connsiteY5" fmla="*/ 674649 h 1349298"/>
              <a:gd name="connsiteX6" fmla="*/ 77202 w 1583473"/>
              <a:gd name="connsiteY6" fmla="*/ 541691 h 1349298"/>
              <a:gd name="connsiteX7" fmla="*/ 337325 w 1583473"/>
              <a:gd name="connsiteY7" fmla="*/ 0 h 1349298"/>
              <a:gd name="connsiteX0" fmla="*/ 337325 w 1583473"/>
              <a:gd name="connsiteY0" fmla="*/ 0 h 1349298"/>
              <a:gd name="connsiteX1" fmla="*/ 1246149 w 1583473"/>
              <a:gd name="connsiteY1" fmla="*/ 0 h 1349298"/>
              <a:gd name="connsiteX2" fmla="*/ 1583473 w 1583473"/>
              <a:gd name="connsiteY2" fmla="*/ 674649 h 1349298"/>
              <a:gd name="connsiteX3" fmla="*/ 1246149 w 1583473"/>
              <a:gd name="connsiteY3" fmla="*/ 1349298 h 1349298"/>
              <a:gd name="connsiteX4" fmla="*/ 337325 w 1583473"/>
              <a:gd name="connsiteY4" fmla="*/ 1349298 h 1349298"/>
              <a:gd name="connsiteX5" fmla="*/ 0 w 1583473"/>
              <a:gd name="connsiteY5" fmla="*/ 674649 h 1349298"/>
              <a:gd name="connsiteX6" fmla="*/ 77202 w 1583473"/>
              <a:gd name="connsiteY6" fmla="*/ 541691 h 1349298"/>
              <a:gd name="connsiteX7" fmla="*/ 337325 w 1583473"/>
              <a:gd name="connsiteY7" fmla="*/ 0 h 1349298"/>
              <a:gd name="connsiteX0" fmla="*/ 337325 w 1583473"/>
              <a:gd name="connsiteY0" fmla="*/ 0 h 1349298"/>
              <a:gd name="connsiteX1" fmla="*/ 1246149 w 1583473"/>
              <a:gd name="connsiteY1" fmla="*/ 0 h 1349298"/>
              <a:gd name="connsiteX2" fmla="*/ 1583473 w 1583473"/>
              <a:gd name="connsiteY2" fmla="*/ 674649 h 1349298"/>
              <a:gd name="connsiteX3" fmla="*/ 1246149 w 1583473"/>
              <a:gd name="connsiteY3" fmla="*/ 1349298 h 1349298"/>
              <a:gd name="connsiteX4" fmla="*/ 337325 w 1583473"/>
              <a:gd name="connsiteY4" fmla="*/ 1349298 h 1349298"/>
              <a:gd name="connsiteX5" fmla="*/ 0 w 1583473"/>
              <a:gd name="connsiteY5" fmla="*/ 674649 h 1349298"/>
              <a:gd name="connsiteX6" fmla="*/ 77202 w 1583473"/>
              <a:gd name="connsiteY6" fmla="*/ 541691 h 1349298"/>
              <a:gd name="connsiteX7" fmla="*/ 337325 w 1583473"/>
              <a:gd name="connsiteY7" fmla="*/ 0 h 1349298"/>
              <a:gd name="connsiteX0" fmla="*/ 337325 w 1583473"/>
              <a:gd name="connsiteY0" fmla="*/ 0 h 1349298"/>
              <a:gd name="connsiteX1" fmla="*/ 1246149 w 1583473"/>
              <a:gd name="connsiteY1" fmla="*/ 0 h 1349298"/>
              <a:gd name="connsiteX2" fmla="*/ 1467202 w 1583473"/>
              <a:gd name="connsiteY2" fmla="*/ 448091 h 1349298"/>
              <a:gd name="connsiteX3" fmla="*/ 1583473 w 1583473"/>
              <a:gd name="connsiteY3" fmla="*/ 674649 h 1349298"/>
              <a:gd name="connsiteX4" fmla="*/ 1246149 w 1583473"/>
              <a:gd name="connsiteY4" fmla="*/ 1349298 h 1349298"/>
              <a:gd name="connsiteX5" fmla="*/ 337325 w 1583473"/>
              <a:gd name="connsiteY5" fmla="*/ 1349298 h 1349298"/>
              <a:gd name="connsiteX6" fmla="*/ 0 w 1583473"/>
              <a:gd name="connsiteY6" fmla="*/ 674649 h 1349298"/>
              <a:gd name="connsiteX7" fmla="*/ 77202 w 1583473"/>
              <a:gd name="connsiteY7" fmla="*/ 541691 h 1349298"/>
              <a:gd name="connsiteX8" fmla="*/ 337325 w 1583473"/>
              <a:gd name="connsiteY8" fmla="*/ 0 h 1349298"/>
              <a:gd name="connsiteX0" fmla="*/ 337325 w 1583473"/>
              <a:gd name="connsiteY0" fmla="*/ 0 h 1349298"/>
              <a:gd name="connsiteX1" fmla="*/ 1246149 w 1583473"/>
              <a:gd name="connsiteY1" fmla="*/ 0 h 1349298"/>
              <a:gd name="connsiteX2" fmla="*/ 1467202 w 1583473"/>
              <a:gd name="connsiteY2" fmla="*/ 448091 h 1349298"/>
              <a:gd name="connsiteX3" fmla="*/ 1583473 w 1583473"/>
              <a:gd name="connsiteY3" fmla="*/ 674649 h 1349298"/>
              <a:gd name="connsiteX4" fmla="*/ 1246149 w 1583473"/>
              <a:gd name="connsiteY4" fmla="*/ 1349298 h 1349298"/>
              <a:gd name="connsiteX5" fmla="*/ 337325 w 1583473"/>
              <a:gd name="connsiteY5" fmla="*/ 1349298 h 1349298"/>
              <a:gd name="connsiteX6" fmla="*/ 0 w 1583473"/>
              <a:gd name="connsiteY6" fmla="*/ 674649 h 1349298"/>
              <a:gd name="connsiteX7" fmla="*/ 77202 w 1583473"/>
              <a:gd name="connsiteY7" fmla="*/ 541691 h 1349298"/>
              <a:gd name="connsiteX8" fmla="*/ 337325 w 1583473"/>
              <a:gd name="connsiteY8" fmla="*/ 0 h 1349298"/>
              <a:gd name="connsiteX0" fmla="*/ 337325 w 1583473"/>
              <a:gd name="connsiteY0" fmla="*/ 0 h 1349298"/>
              <a:gd name="connsiteX1" fmla="*/ 1246149 w 1583473"/>
              <a:gd name="connsiteY1" fmla="*/ 0 h 1349298"/>
              <a:gd name="connsiteX2" fmla="*/ 1467202 w 1583473"/>
              <a:gd name="connsiteY2" fmla="*/ 448091 h 1349298"/>
              <a:gd name="connsiteX3" fmla="*/ 1583473 w 1583473"/>
              <a:gd name="connsiteY3" fmla="*/ 674649 h 1349298"/>
              <a:gd name="connsiteX4" fmla="*/ 1246149 w 1583473"/>
              <a:gd name="connsiteY4" fmla="*/ 1349298 h 1349298"/>
              <a:gd name="connsiteX5" fmla="*/ 337325 w 1583473"/>
              <a:gd name="connsiteY5" fmla="*/ 1349298 h 1349298"/>
              <a:gd name="connsiteX6" fmla="*/ 0 w 1583473"/>
              <a:gd name="connsiteY6" fmla="*/ 674649 h 1349298"/>
              <a:gd name="connsiteX7" fmla="*/ 77202 w 1583473"/>
              <a:gd name="connsiteY7" fmla="*/ 541691 h 1349298"/>
              <a:gd name="connsiteX8" fmla="*/ 337325 w 1583473"/>
              <a:gd name="connsiteY8" fmla="*/ 0 h 1349298"/>
              <a:gd name="connsiteX0" fmla="*/ 337325 w 1583473"/>
              <a:gd name="connsiteY0" fmla="*/ 0 h 1349298"/>
              <a:gd name="connsiteX1" fmla="*/ 1246149 w 1583473"/>
              <a:gd name="connsiteY1" fmla="*/ 0 h 1349298"/>
              <a:gd name="connsiteX2" fmla="*/ 1467202 w 1583473"/>
              <a:gd name="connsiteY2" fmla="*/ 448091 h 1349298"/>
              <a:gd name="connsiteX3" fmla="*/ 1583473 w 1583473"/>
              <a:gd name="connsiteY3" fmla="*/ 674649 h 1349298"/>
              <a:gd name="connsiteX4" fmla="*/ 1246149 w 1583473"/>
              <a:gd name="connsiteY4" fmla="*/ 1349298 h 1349298"/>
              <a:gd name="connsiteX5" fmla="*/ 337325 w 1583473"/>
              <a:gd name="connsiteY5" fmla="*/ 1349298 h 1349298"/>
              <a:gd name="connsiteX6" fmla="*/ 0 w 1583473"/>
              <a:gd name="connsiteY6" fmla="*/ 674649 h 1349298"/>
              <a:gd name="connsiteX7" fmla="*/ 77202 w 1583473"/>
              <a:gd name="connsiteY7" fmla="*/ 541691 h 1349298"/>
              <a:gd name="connsiteX8" fmla="*/ 337325 w 1583473"/>
              <a:gd name="connsiteY8" fmla="*/ 0 h 1349298"/>
              <a:gd name="connsiteX0" fmla="*/ 337325 w 1583473"/>
              <a:gd name="connsiteY0" fmla="*/ 0 h 1349298"/>
              <a:gd name="connsiteX1" fmla="*/ 1467202 w 1583473"/>
              <a:gd name="connsiteY1" fmla="*/ 448091 h 1349298"/>
              <a:gd name="connsiteX2" fmla="*/ 1583473 w 1583473"/>
              <a:gd name="connsiteY2" fmla="*/ 674649 h 1349298"/>
              <a:gd name="connsiteX3" fmla="*/ 1246149 w 1583473"/>
              <a:gd name="connsiteY3" fmla="*/ 1349298 h 1349298"/>
              <a:gd name="connsiteX4" fmla="*/ 337325 w 1583473"/>
              <a:gd name="connsiteY4" fmla="*/ 1349298 h 1349298"/>
              <a:gd name="connsiteX5" fmla="*/ 0 w 1583473"/>
              <a:gd name="connsiteY5" fmla="*/ 674649 h 1349298"/>
              <a:gd name="connsiteX6" fmla="*/ 77202 w 1583473"/>
              <a:gd name="connsiteY6" fmla="*/ 541691 h 1349298"/>
              <a:gd name="connsiteX7" fmla="*/ 337325 w 1583473"/>
              <a:gd name="connsiteY7" fmla="*/ 0 h 1349298"/>
              <a:gd name="connsiteX0" fmla="*/ 337325 w 1583473"/>
              <a:gd name="connsiteY0" fmla="*/ 0 h 1349298"/>
              <a:gd name="connsiteX1" fmla="*/ 1480366 w 1583473"/>
              <a:gd name="connsiteY1" fmla="*/ 540960 h 1349298"/>
              <a:gd name="connsiteX2" fmla="*/ 1583473 w 1583473"/>
              <a:gd name="connsiteY2" fmla="*/ 674649 h 1349298"/>
              <a:gd name="connsiteX3" fmla="*/ 1246149 w 1583473"/>
              <a:gd name="connsiteY3" fmla="*/ 1349298 h 1349298"/>
              <a:gd name="connsiteX4" fmla="*/ 337325 w 1583473"/>
              <a:gd name="connsiteY4" fmla="*/ 1349298 h 1349298"/>
              <a:gd name="connsiteX5" fmla="*/ 0 w 1583473"/>
              <a:gd name="connsiteY5" fmla="*/ 674649 h 1349298"/>
              <a:gd name="connsiteX6" fmla="*/ 77202 w 1583473"/>
              <a:gd name="connsiteY6" fmla="*/ 541691 h 1349298"/>
              <a:gd name="connsiteX7" fmla="*/ 337325 w 1583473"/>
              <a:gd name="connsiteY7" fmla="*/ 0 h 1349298"/>
              <a:gd name="connsiteX0" fmla="*/ 337325 w 1583473"/>
              <a:gd name="connsiteY0" fmla="*/ 0 h 1349298"/>
              <a:gd name="connsiteX1" fmla="*/ 1495724 w 1583473"/>
              <a:gd name="connsiteY1" fmla="*/ 552866 h 1349298"/>
              <a:gd name="connsiteX2" fmla="*/ 1583473 w 1583473"/>
              <a:gd name="connsiteY2" fmla="*/ 674649 h 1349298"/>
              <a:gd name="connsiteX3" fmla="*/ 1246149 w 1583473"/>
              <a:gd name="connsiteY3" fmla="*/ 1349298 h 1349298"/>
              <a:gd name="connsiteX4" fmla="*/ 337325 w 1583473"/>
              <a:gd name="connsiteY4" fmla="*/ 1349298 h 1349298"/>
              <a:gd name="connsiteX5" fmla="*/ 0 w 1583473"/>
              <a:gd name="connsiteY5" fmla="*/ 674649 h 1349298"/>
              <a:gd name="connsiteX6" fmla="*/ 77202 w 1583473"/>
              <a:gd name="connsiteY6" fmla="*/ 541691 h 1349298"/>
              <a:gd name="connsiteX7" fmla="*/ 337325 w 1583473"/>
              <a:gd name="connsiteY7" fmla="*/ 0 h 1349298"/>
              <a:gd name="connsiteX0" fmla="*/ 337325 w 1583473"/>
              <a:gd name="connsiteY0" fmla="*/ 0 h 1349298"/>
              <a:gd name="connsiteX1" fmla="*/ 1495724 w 1583473"/>
              <a:gd name="connsiteY1" fmla="*/ 552866 h 1349298"/>
              <a:gd name="connsiteX2" fmla="*/ 1583473 w 1583473"/>
              <a:gd name="connsiteY2" fmla="*/ 674649 h 1349298"/>
              <a:gd name="connsiteX3" fmla="*/ 1246149 w 1583473"/>
              <a:gd name="connsiteY3" fmla="*/ 1349298 h 1349298"/>
              <a:gd name="connsiteX4" fmla="*/ 337325 w 1583473"/>
              <a:gd name="connsiteY4" fmla="*/ 1349298 h 1349298"/>
              <a:gd name="connsiteX5" fmla="*/ 0 w 1583473"/>
              <a:gd name="connsiteY5" fmla="*/ 674649 h 1349298"/>
              <a:gd name="connsiteX6" fmla="*/ 77202 w 1583473"/>
              <a:gd name="connsiteY6" fmla="*/ 541691 h 1349298"/>
              <a:gd name="connsiteX7" fmla="*/ 337325 w 1583473"/>
              <a:gd name="connsiteY7" fmla="*/ 0 h 1349298"/>
              <a:gd name="connsiteX0" fmla="*/ 337325 w 1583473"/>
              <a:gd name="connsiteY0" fmla="*/ 0 h 1349298"/>
              <a:gd name="connsiteX1" fmla="*/ 1495724 w 1583473"/>
              <a:gd name="connsiteY1" fmla="*/ 552866 h 1349298"/>
              <a:gd name="connsiteX2" fmla="*/ 1583473 w 1583473"/>
              <a:gd name="connsiteY2" fmla="*/ 674649 h 1349298"/>
              <a:gd name="connsiteX3" fmla="*/ 1246149 w 1583473"/>
              <a:gd name="connsiteY3" fmla="*/ 1349298 h 1349298"/>
              <a:gd name="connsiteX4" fmla="*/ 337325 w 1583473"/>
              <a:gd name="connsiteY4" fmla="*/ 1349298 h 1349298"/>
              <a:gd name="connsiteX5" fmla="*/ 0 w 1583473"/>
              <a:gd name="connsiteY5" fmla="*/ 674649 h 1349298"/>
              <a:gd name="connsiteX6" fmla="*/ 77202 w 1583473"/>
              <a:gd name="connsiteY6" fmla="*/ 541691 h 1349298"/>
              <a:gd name="connsiteX7" fmla="*/ 337325 w 1583473"/>
              <a:gd name="connsiteY7" fmla="*/ 0 h 1349298"/>
              <a:gd name="connsiteX0" fmla="*/ 77202 w 1583473"/>
              <a:gd name="connsiteY0" fmla="*/ 11234 h 818841"/>
              <a:gd name="connsiteX1" fmla="*/ 1495724 w 1583473"/>
              <a:gd name="connsiteY1" fmla="*/ 22409 h 818841"/>
              <a:gd name="connsiteX2" fmla="*/ 1583473 w 1583473"/>
              <a:gd name="connsiteY2" fmla="*/ 144192 h 818841"/>
              <a:gd name="connsiteX3" fmla="*/ 1246149 w 1583473"/>
              <a:gd name="connsiteY3" fmla="*/ 818841 h 818841"/>
              <a:gd name="connsiteX4" fmla="*/ 337325 w 1583473"/>
              <a:gd name="connsiteY4" fmla="*/ 818841 h 818841"/>
              <a:gd name="connsiteX5" fmla="*/ 0 w 1583473"/>
              <a:gd name="connsiteY5" fmla="*/ 144192 h 818841"/>
              <a:gd name="connsiteX6" fmla="*/ 77202 w 1583473"/>
              <a:gd name="connsiteY6" fmla="*/ 11234 h 818841"/>
              <a:gd name="connsiteX0" fmla="*/ 77202 w 1583473"/>
              <a:gd name="connsiteY0" fmla="*/ 13990 h 821597"/>
              <a:gd name="connsiteX1" fmla="*/ 1495724 w 1583473"/>
              <a:gd name="connsiteY1" fmla="*/ 18021 h 821597"/>
              <a:gd name="connsiteX2" fmla="*/ 1583473 w 1583473"/>
              <a:gd name="connsiteY2" fmla="*/ 146948 h 821597"/>
              <a:gd name="connsiteX3" fmla="*/ 1246149 w 1583473"/>
              <a:gd name="connsiteY3" fmla="*/ 821597 h 821597"/>
              <a:gd name="connsiteX4" fmla="*/ 337325 w 1583473"/>
              <a:gd name="connsiteY4" fmla="*/ 821597 h 821597"/>
              <a:gd name="connsiteX5" fmla="*/ 0 w 1583473"/>
              <a:gd name="connsiteY5" fmla="*/ 146948 h 821597"/>
              <a:gd name="connsiteX6" fmla="*/ 77202 w 1583473"/>
              <a:gd name="connsiteY6" fmla="*/ 13990 h 821597"/>
              <a:gd name="connsiteX0" fmla="*/ 77202 w 1583473"/>
              <a:gd name="connsiteY0" fmla="*/ 7184 h 814791"/>
              <a:gd name="connsiteX1" fmla="*/ 1495724 w 1583473"/>
              <a:gd name="connsiteY1" fmla="*/ 11215 h 814791"/>
              <a:gd name="connsiteX2" fmla="*/ 1583473 w 1583473"/>
              <a:gd name="connsiteY2" fmla="*/ 140142 h 814791"/>
              <a:gd name="connsiteX3" fmla="*/ 1246149 w 1583473"/>
              <a:gd name="connsiteY3" fmla="*/ 814791 h 814791"/>
              <a:gd name="connsiteX4" fmla="*/ 337325 w 1583473"/>
              <a:gd name="connsiteY4" fmla="*/ 814791 h 814791"/>
              <a:gd name="connsiteX5" fmla="*/ 0 w 1583473"/>
              <a:gd name="connsiteY5" fmla="*/ 140142 h 814791"/>
              <a:gd name="connsiteX6" fmla="*/ 77202 w 1583473"/>
              <a:gd name="connsiteY6" fmla="*/ 7184 h 814791"/>
              <a:gd name="connsiteX0" fmla="*/ 77202 w 1583473"/>
              <a:gd name="connsiteY0" fmla="*/ 9572 h 817179"/>
              <a:gd name="connsiteX1" fmla="*/ 1495724 w 1583473"/>
              <a:gd name="connsiteY1" fmla="*/ 13603 h 817179"/>
              <a:gd name="connsiteX2" fmla="*/ 1583473 w 1583473"/>
              <a:gd name="connsiteY2" fmla="*/ 142530 h 817179"/>
              <a:gd name="connsiteX3" fmla="*/ 1246149 w 1583473"/>
              <a:gd name="connsiteY3" fmla="*/ 817179 h 817179"/>
              <a:gd name="connsiteX4" fmla="*/ 337325 w 1583473"/>
              <a:gd name="connsiteY4" fmla="*/ 817179 h 817179"/>
              <a:gd name="connsiteX5" fmla="*/ 0 w 1583473"/>
              <a:gd name="connsiteY5" fmla="*/ 142530 h 817179"/>
              <a:gd name="connsiteX6" fmla="*/ 77202 w 1583473"/>
              <a:gd name="connsiteY6" fmla="*/ 9572 h 817179"/>
              <a:gd name="connsiteX0" fmla="*/ 77202 w 1583473"/>
              <a:gd name="connsiteY0" fmla="*/ 8920 h 816527"/>
              <a:gd name="connsiteX1" fmla="*/ 1495724 w 1583473"/>
              <a:gd name="connsiteY1" fmla="*/ 15456 h 816527"/>
              <a:gd name="connsiteX2" fmla="*/ 1583473 w 1583473"/>
              <a:gd name="connsiteY2" fmla="*/ 141878 h 816527"/>
              <a:gd name="connsiteX3" fmla="*/ 1246149 w 1583473"/>
              <a:gd name="connsiteY3" fmla="*/ 816527 h 816527"/>
              <a:gd name="connsiteX4" fmla="*/ 337325 w 1583473"/>
              <a:gd name="connsiteY4" fmla="*/ 816527 h 816527"/>
              <a:gd name="connsiteX5" fmla="*/ 0 w 1583473"/>
              <a:gd name="connsiteY5" fmla="*/ 141878 h 816527"/>
              <a:gd name="connsiteX6" fmla="*/ 77202 w 1583473"/>
              <a:gd name="connsiteY6" fmla="*/ 8920 h 816527"/>
              <a:gd name="connsiteX0" fmla="*/ 77202 w 1583473"/>
              <a:gd name="connsiteY0" fmla="*/ 8920 h 816527"/>
              <a:gd name="connsiteX1" fmla="*/ 1495724 w 1583473"/>
              <a:gd name="connsiteY1" fmla="*/ 15456 h 816527"/>
              <a:gd name="connsiteX2" fmla="*/ 1583473 w 1583473"/>
              <a:gd name="connsiteY2" fmla="*/ 141878 h 816527"/>
              <a:gd name="connsiteX3" fmla="*/ 1246149 w 1583473"/>
              <a:gd name="connsiteY3" fmla="*/ 816527 h 816527"/>
              <a:gd name="connsiteX4" fmla="*/ 337325 w 1583473"/>
              <a:gd name="connsiteY4" fmla="*/ 816527 h 816527"/>
              <a:gd name="connsiteX5" fmla="*/ 0 w 1583473"/>
              <a:gd name="connsiteY5" fmla="*/ 141878 h 816527"/>
              <a:gd name="connsiteX6" fmla="*/ 77202 w 1583473"/>
              <a:gd name="connsiteY6" fmla="*/ 8920 h 816527"/>
              <a:gd name="connsiteX0" fmla="*/ 77202 w 1583473"/>
              <a:gd name="connsiteY0" fmla="*/ 11036 h 818643"/>
              <a:gd name="connsiteX1" fmla="*/ 1491337 w 1583473"/>
              <a:gd name="connsiteY1" fmla="*/ 10428 h 818643"/>
              <a:gd name="connsiteX2" fmla="*/ 1583473 w 1583473"/>
              <a:gd name="connsiteY2" fmla="*/ 143994 h 818643"/>
              <a:gd name="connsiteX3" fmla="*/ 1246149 w 1583473"/>
              <a:gd name="connsiteY3" fmla="*/ 818643 h 818643"/>
              <a:gd name="connsiteX4" fmla="*/ 337325 w 1583473"/>
              <a:gd name="connsiteY4" fmla="*/ 818643 h 818643"/>
              <a:gd name="connsiteX5" fmla="*/ 0 w 1583473"/>
              <a:gd name="connsiteY5" fmla="*/ 143994 h 818643"/>
              <a:gd name="connsiteX6" fmla="*/ 77202 w 1583473"/>
              <a:gd name="connsiteY6" fmla="*/ 11036 h 818643"/>
              <a:gd name="connsiteX0" fmla="*/ 77202 w 1583473"/>
              <a:gd name="connsiteY0" fmla="*/ 4519 h 812126"/>
              <a:gd name="connsiteX1" fmla="*/ 1491337 w 1583473"/>
              <a:gd name="connsiteY1" fmla="*/ 3911 h 812126"/>
              <a:gd name="connsiteX2" fmla="*/ 1583473 w 1583473"/>
              <a:gd name="connsiteY2" fmla="*/ 137477 h 812126"/>
              <a:gd name="connsiteX3" fmla="*/ 1246149 w 1583473"/>
              <a:gd name="connsiteY3" fmla="*/ 812126 h 812126"/>
              <a:gd name="connsiteX4" fmla="*/ 337325 w 1583473"/>
              <a:gd name="connsiteY4" fmla="*/ 812126 h 812126"/>
              <a:gd name="connsiteX5" fmla="*/ 0 w 1583473"/>
              <a:gd name="connsiteY5" fmla="*/ 137477 h 812126"/>
              <a:gd name="connsiteX6" fmla="*/ 77202 w 1583473"/>
              <a:gd name="connsiteY6" fmla="*/ 4519 h 812126"/>
              <a:gd name="connsiteX0" fmla="*/ 79394 w 1583473"/>
              <a:gd name="connsiteY0" fmla="*/ 7751 h 808215"/>
              <a:gd name="connsiteX1" fmla="*/ 1491337 w 1583473"/>
              <a:gd name="connsiteY1" fmla="*/ 0 h 808215"/>
              <a:gd name="connsiteX2" fmla="*/ 1583473 w 1583473"/>
              <a:gd name="connsiteY2" fmla="*/ 133566 h 808215"/>
              <a:gd name="connsiteX3" fmla="*/ 1246149 w 1583473"/>
              <a:gd name="connsiteY3" fmla="*/ 808215 h 808215"/>
              <a:gd name="connsiteX4" fmla="*/ 337325 w 1583473"/>
              <a:gd name="connsiteY4" fmla="*/ 808215 h 808215"/>
              <a:gd name="connsiteX5" fmla="*/ 0 w 1583473"/>
              <a:gd name="connsiteY5" fmla="*/ 133566 h 808215"/>
              <a:gd name="connsiteX6" fmla="*/ 79394 w 1583473"/>
              <a:gd name="connsiteY6" fmla="*/ 7751 h 808215"/>
              <a:gd name="connsiteX0" fmla="*/ 68425 w 1583473"/>
              <a:gd name="connsiteY0" fmla="*/ 10132 h 808215"/>
              <a:gd name="connsiteX1" fmla="*/ 1491337 w 1583473"/>
              <a:gd name="connsiteY1" fmla="*/ 0 h 808215"/>
              <a:gd name="connsiteX2" fmla="*/ 1583473 w 1583473"/>
              <a:gd name="connsiteY2" fmla="*/ 133566 h 808215"/>
              <a:gd name="connsiteX3" fmla="*/ 1246149 w 1583473"/>
              <a:gd name="connsiteY3" fmla="*/ 808215 h 808215"/>
              <a:gd name="connsiteX4" fmla="*/ 337325 w 1583473"/>
              <a:gd name="connsiteY4" fmla="*/ 808215 h 808215"/>
              <a:gd name="connsiteX5" fmla="*/ 0 w 1583473"/>
              <a:gd name="connsiteY5" fmla="*/ 133566 h 808215"/>
              <a:gd name="connsiteX6" fmla="*/ 68425 w 1583473"/>
              <a:gd name="connsiteY6" fmla="*/ 10132 h 808215"/>
              <a:gd name="connsiteX0" fmla="*/ 68425 w 1583473"/>
              <a:gd name="connsiteY0" fmla="*/ 2988 h 801071"/>
              <a:gd name="connsiteX1" fmla="*/ 1486950 w 1583473"/>
              <a:gd name="connsiteY1" fmla="*/ 0 h 801071"/>
              <a:gd name="connsiteX2" fmla="*/ 1583473 w 1583473"/>
              <a:gd name="connsiteY2" fmla="*/ 126422 h 801071"/>
              <a:gd name="connsiteX3" fmla="*/ 1246149 w 1583473"/>
              <a:gd name="connsiteY3" fmla="*/ 801071 h 801071"/>
              <a:gd name="connsiteX4" fmla="*/ 337325 w 1583473"/>
              <a:gd name="connsiteY4" fmla="*/ 801071 h 801071"/>
              <a:gd name="connsiteX5" fmla="*/ 0 w 1583473"/>
              <a:gd name="connsiteY5" fmla="*/ 126422 h 801071"/>
              <a:gd name="connsiteX6" fmla="*/ 68425 w 1583473"/>
              <a:gd name="connsiteY6" fmla="*/ 2988 h 801071"/>
              <a:gd name="connsiteX0" fmla="*/ 68425 w 1583473"/>
              <a:gd name="connsiteY0" fmla="*/ 2988 h 801071"/>
              <a:gd name="connsiteX1" fmla="*/ 1486950 w 1583473"/>
              <a:gd name="connsiteY1" fmla="*/ 0 h 801071"/>
              <a:gd name="connsiteX2" fmla="*/ 1583473 w 1583473"/>
              <a:gd name="connsiteY2" fmla="*/ 126422 h 801071"/>
              <a:gd name="connsiteX3" fmla="*/ 1246149 w 1583473"/>
              <a:gd name="connsiteY3" fmla="*/ 801071 h 801071"/>
              <a:gd name="connsiteX4" fmla="*/ 337325 w 1583473"/>
              <a:gd name="connsiteY4" fmla="*/ 801071 h 801071"/>
              <a:gd name="connsiteX5" fmla="*/ 0 w 1583473"/>
              <a:gd name="connsiteY5" fmla="*/ 126422 h 801071"/>
              <a:gd name="connsiteX6" fmla="*/ 68425 w 1583473"/>
              <a:gd name="connsiteY6" fmla="*/ 2988 h 801071"/>
              <a:gd name="connsiteX0" fmla="*/ 68425 w 1583473"/>
              <a:gd name="connsiteY0" fmla="*/ 8 h 798091"/>
              <a:gd name="connsiteX1" fmla="*/ 1514046 w 1583473"/>
              <a:gd name="connsiteY1" fmla="*/ 19245 h 798091"/>
              <a:gd name="connsiteX2" fmla="*/ 1583473 w 1583473"/>
              <a:gd name="connsiteY2" fmla="*/ 123442 h 798091"/>
              <a:gd name="connsiteX3" fmla="*/ 1246149 w 1583473"/>
              <a:gd name="connsiteY3" fmla="*/ 798091 h 798091"/>
              <a:gd name="connsiteX4" fmla="*/ 337325 w 1583473"/>
              <a:gd name="connsiteY4" fmla="*/ 798091 h 798091"/>
              <a:gd name="connsiteX5" fmla="*/ 0 w 1583473"/>
              <a:gd name="connsiteY5" fmla="*/ 123442 h 798091"/>
              <a:gd name="connsiteX6" fmla="*/ 68425 w 1583473"/>
              <a:gd name="connsiteY6" fmla="*/ 8 h 798091"/>
              <a:gd name="connsiteX0" fmla="*/ 70887 w 1583473"/>
              <a:gd name="connsiteY0" fmla="*/ 11 h 781426"/>
              <a:gd name="connsiteX1" fmla="*/ 1514046 w 1583473"/>
              <a:gd name="connsiteY1" fmla="*/ 2580 h 781426"/>
              <a:gd name="connsiteX2" fmla="*/ 1583473 w 1583473"/>
              <a:gd name="connsiteY2" fmla="*/ 106777 h 781426"/>
              <a:gd name="connsiteX3" fmla="*/ 1246149 w 1583473"/>
              <a:gd name="connsiteY3" fmla="*/ 781426 h 781426"/>
              <a:gd name="connsiteX4" fmla="*/ 337325 w 1583473"/>
              <a:gd name="connsiteY4" fmla="*/ 781426 h 781426"/>
              <a:gd name="connsiteX5" fmla="*/ 0 w 1583473"/>
              <a:gd name="connsiteY5" fmla="*/ 106777 h 781426"/>
              <a:gd name="connsiteX6" fmla="*/ 70887 w 1583473"/>
              <a:gd name="connsiteY6" fmla="*/ 11 h 781426"/>
              <a:gd name="connsiteX0" fmla="*/ 56108 w 1583473"/>
              <a:gd name="connsiteY0" fmla="*/ 11 h 781426"/>
              <a:gd name="connsiteX1" fmla="*/ 1514046 w 1583473"/>
              <a:gd name="connsiteY1" fmla="*/ 2580 h 781426"/>
              <a:gd name="connsiteX2" fmla="*/ 1583473 w 1583473"/>
              <a:gd name="connsiteY2" fmla="*/ 106777 h 781426"/>
              <a:gd name="connsiteX3" fmla="*/ 1246149 w 1583473"/>
              <a:gd name="connsiteY3" fmla="*/ 781426 h 781426"/>
              <a:gd name="connsiteX4" fmla="*/ 337325 w 1583473"/>
              <a:gd name="connsiteY4" fmla="*/ 781426 h 781426"/>
              <a:gd name="connsiteX5" fmla="*/ 0 w 1583473"/>
              <a:gd name="connsiteY5" fmla="*/ 106777 h 781426"/>
              <a:gd name="connsiteX6" fmla="*/ 56108 w 1583473"/>
              <a:gd name="connsiteY6" fmla="*/ 11 h 781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83473" h="781426">
                <a:moveTo>
                  <a:pt x="56108" y="11"/>
                </a:moveTo>
                <a:lnTo>
                  <a:pt x="1514046" y="2580"/>
                </a:lnTo>
                <a:cubicBezTo>
                  <a:pt x="1557920" y="63471"/>
                  <a:pt x="1538137" y="40783"/>
                  <a:pt x="1583473" y="106777"/>
                </a:cubicBezTo>
                <a:lnTo>
                  <a:pt x="1246149" y="781426"/>
                </a:lnTo>
                <a:lnTo>
                  <a:pt x="337325" y="781426"/>
                </a:lnTo>
                <a:lnTo>
                  <a:pt x="0" y="106777"/>
                </a:lnTo>
                <a:cubicBezTo>
                  <a:pt x="25734" y="62458"/>
                  <a:pt x="54185" y="-914"/>
                  <a:pt x="56108" y="11"/>
                </a:cubicBezTo>
                <a:close/>
              </a:path>
            </a:pathLst>
          </a:custGeom>
          <a:gradFill>
            <a:gsLst>
              <a:gs pos="0">
                <a:schemeClr val="bg2">
                  <a:lumMod val="25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8400000" scaled="0"/>
          </a:gradFill>
          <a:ln/>
          <a:scene3d>
            <a:camera prst="orthographicFront"/>
            <a:lightRig rig="threePt" dir="t">
              <a:rot lat="0" lon="0" rev="1200000"/>
            </a:lightRig>
          </a:scene3d>
          <a:sp3d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 err="1">
              <a:solidFill>
                <a:schemeClr val="tx1"/>
              </a:solidFill>
            </a:endParaRPr>
          </a:p>
        </p:txBody>
      </p:sp>
      <p:sp>
        <p:nvSpPr>
          <p:cNvPr id="5" name="4 Título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20" name="19 Subtítulo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E435BE-44C2-4258-87C4-D5B1BD8E3493}" type="datetimeFigureOut">
              <a:rPr lang="en-US"/>
              <a:pPr>
                <a:defRPr/>
              </a:pPr>
              <a:t>7/27/2020</a:t>
            </a:fld>
            <a:endParaRPr lang="en-US"/>
          </a:p>
        </p:txBody>
      </p:sp>
      <p:sp>
        <p:nvSpPr>
          <p:cNvPr id="10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1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815C5C-AF2C-4520-BD93-7202227EDDD4}" type="slidenum">
              <a:rPr lang="en-US" altLang="es-ES"/>
              <a:pPr/>
              <a:t>‹Nº›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1299171315"/>
      </p:ext>
    </p:extLst>
  </p:cSld>
  <p:clrMapOvr>
    <a:masterClrMapping/>
  </p:clrMapOvr>
  <p:transition spd="slow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33818F-7B29-4D4F-88B7-7E90DD9E7295}" type="datetimeFigureOut">
              <a:rPr lang="en-US"/>
              <a:pPr>
                <a:defRPr/>
              </a:pPr>
              <a:t>7/27/2020</a:t>
            </a:fld>
            <a:endParaRPr lang="en-US"/>
          </a:p>
        </p:txBody>
      </p:sp>
      <p:sp>
        <p:nvSpPr>
          <p:cNvPr id="5" name="1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8E33B5-9AB2-4090-B75E-43AD916167B7}" type="slidenum">
              <a:rPr lang="en-US" altLang="es-ES"/>
              <a:pPr/>
              <a:t>‹Nº›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2233827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C7854-93D1-4706-9411-6A1C6B4AA3C7}" type="datetimeFigureOut">
              <a:rPr lang="en-US"/>
              <a:pPr>
                <a:defRPr/>
              </a:pPr>
              <a:t>7/27/2020</a:t>
            </a:fld>
            <a:endParaRPr lang="en-US"/>
          </a:p>
        </p:txBody>
      </p:sp>
      <p:sp>
        <p:nvSpPr>
          <p:cNvPr id="5" name="1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DC670B-7A96-4F50-B6C0-348092611F56}" type="slidenum">
              <a:rPr lang="en-US" altLang="es-ES"/>
              <a:pPr/>
              <a:t>‹Nº›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8004113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 userDrawn="1"/>
        </p:nvSpPr>
        <p:spPr>
          <a:xfrm>
            <a:off x="101600" y="0"/>
            <a:ext cx="9042400" cy="1349375"/>
          </a:xfrm>
          <a:prstGeom prst="rect">
            <a:avLst/>
          </a:prstGeom>
          <a:ln>
            <a:noFill/>
          </a:ln>
          <a:effectLst>
            <a:outerShdw blurRad="101600" dist="63500" dir="36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 err="1">
              <a:solidFill>
                <a:schemeClr val="tx1"/>
              </a:solidFill>
            </a:endParaRPr>
          </a:p>
        </p:txBody>
      </p:sp>
      <p:sp>
        <p:nvSpPr>
          <p:cNvPr id="5" name="Hexagon 9"/>
          <p:cNvSpPr/>
          <p:nvPr userDrawn="1"/>
        </p:nvSpPr>
        <p:spPr>
          <a:xfrm rot="16200000">
            <a:off x="-344873" y="336611"/>
            <a:ext cx="1345725" cy="672494"/>
          </a:xfrm>
          <a:custGeom>
            <a:avLst/>
            <a:gdLst>
              <a:gd name="connsiteX0" fmla="*/ 0 w 1583473"/>
              <a:gd name="connsiteY0" fmla="*/ 674649 h 1349298"/>
              <a:gd name="connsiteX1" fmla="*/ 337325 w 1583473"/>
              <a:gd name="connsiteY1" fmla="*/ 0 h 1349298"/>
              <a:gd name="connsiteX2" fmla="*/ 1246149 w 1583473"/>
              <a:gd name="connsiteY2" fmla="*/ 0 h 1349298"/>
              <a:gd name="connsiteX3" fmla="*/ 1583473 w 1583473"/>
              <a:gd name="connsiteY3" fmla="*/ 674649 h 1349298"/>
              <a:gd name="connsiteX4" fmla="*/ 1246149 w 1583473"/>
              <a:gd name="connsiteY4" fmla="*/ 1349298 h 1349298"/>
              <a:gd name="connsiteX5" fmla="*/ 337325 w 1583473"/>
              <a:gd name="connsiteY5" fmla="*/ 1349298 h 1349298"/>
              <a:gd name="connsiteX6" fmla="*/ 0 w 1583473"/>
              <a:gd name="connsiteY6" fmla="*/ 674649 h 1349298"/>
              <a:gd name="connsiteX0" fmla="*/ 337325 w 1583473"/>
              <a:gd name="connsiteY0" fmla="*/ 0 h 1349298"/>
              <a:gd name="connsiteX1" fmla="*/ 1246149 w 1583473"/>
              <a:gd name="connsiteY1" fmla="*/ 0 h 1349298"/>
              <a:gd name="connsiteX2" fmla="*/ 1583473 w 1583473"/>
              <a:gd name="connsiteY2" fmla="*/ 674649 h 1349298"/>
              <a:gd name="connsiteX3" fmla="*/ 1246149 w 1583473"/>
              <a:gd name="connsiteY3" fmla="*/ 1349298 h 1349298"/>
              <a:gd name="connsiteX4" fmla="*/ 337325 w 1583473"/>
              <a:gd name="connsiteY4" fmla="*/ 1349298 h 1349298"/>
              <a:gd name="connsiteX5" fmla="*/ 0 w 1583473"/>
              <a:gd name="connsiteY5" fmla="*/ 674649 h 1349298"/>
              <a:gd name="connsiteX0" fmla="*/ 337325 w 1583473"/>
              <a:gd name="connsiteY0" fmla="*/ 0 h 1349298"/>
              <a:gd name="connsiteX1" fmla="*/ 1246149 w 1583473"/>
              <a:gd name="connsiteY1" fmla="*/ 0 h 1349298"/>
              <a:gd name="connsiteX2" fmla="*/ 1583473 w 1583473"/>
              <a:gd name="connsiteY2" fmla="*/ 674649 h 1349298"/>
              <a:gd name="connsiteX3" fmla="*/ 1246149 w 1583473"/>
              <a:gd name="connsiteY3" fmla="*/ 1349298 h 1349298"/>
              <a:gd name="connsiteX4" fmla="*/ 337325 w 1583473"/>
              <a:gd name="connsiteY4" fmla="*/ 1349298 h 1349298"/>
              <a:gd name="connsiteX5" fmla="*/ 0 w 1583473"/>
              <a:gd name="connsiteY5" fmla="*/ 674649 h 1349298"/>
              <a:gd name="connsiteX6" fmla="*/ 77202 w 1583473"/>
              <a:gd name="connsiteY6" fmla="*/ 541691 h 1349298"/>
              <a:gd name="connsiteX7" fmla="*/ 337325 w 1583473"/>
              <a:gd name="connsiteY7" fmla="*/ 0 h 1349298"/>
              <a:gd name="connsiteX0" fmla="*/ 337325 w 1583473"/>
              <a:gd name="connsiteY0" fmla="*/ 0 h 1349298"/>
              <a:gd name="connsiteX1" fmla="*/ 1246149 w 1583473"/>
              <a:gd name="connsiteY1" fmla="*/ 0 h 1349298"/>
              <a:gd name="connsiteX2" fmla="*/ 1583473 w 1583473"/>
              <a:gd name="connsiteY2" fmla="*/ 674649 h 1349298"/>
              <a:gd name="connsiteX3" fmla="*/ 1246149 w 1583473"/>
              <a:gd name="connsiteY3" fmla="*/ 1349298 h 1349298"/>
              <a:gd name="connsiteX4" fmla="*/ 337325 w 1583473"/>
              <a:gd name="connsiteY4" fmla="*/ 1349298 h 1349298"/>
              <a:gd name="connsiteX5" fmla="*/ 0 w 1583473"/>
              <a:gd name="connsiteY5" fmla="*/ 674649 h 1349298"/>
              <a:gd name="connsiteX6" fmla="*/ 77202 w 1583473"/>
              <a:gd name="connsiteY6" fmla="*/ 541691 h 1349298"/>
              <a:gd name="connsiteX7" fmla="*/ 337325 w 1583473"/>
              <a:gd name="connsiteY7" fmla="*/ 0 h 1349298"/>
              <a:gd name="connsiteX0" fmla="*/ 337325 w 1583473"/>
              <a:gd name="connsiteY0" fmla="*/ 0 h 1349298"/>
              <a:gd name="connsiteX1" fmla="*/ 1246149 w 1583473"/>
              <a:gd name="connsiteY1" fmla="*/ 0 h 1349298"/>
              <a:gd name="connsiteX2" fmla="*/ 1583473 w 1583473"/>
              <a:gd name="connsiteY2" fmla="*/ 674649 h 1349298"/>
              <a:gd name="connsiteX3" fmla="*/ 1246149 w 1583473"/>
              <a:gd name="connsiteY3" fmla="*/ 1349298 h 1349298"/>
              <a:gd name="connsiteX4" fmla="*/ 337325 w 1583473"/>
              <a:gd name="connsiteY4" fmla="*/ 1349298 h 1349298"/>
              <a:gd name="connsiteX5" fmla="*/ 0 w 1583473"/>
              <a:gd name="connsiteY5" fmla="*/ 674649 h 1349298"/>
              <a:gd name="connsiteX6" fmla="*/ 77202 w 1583473"/>
              <a:gd name="connsiteY6" fmla="*/ 541691 h 1349298"/>
              <a:gd name="connsiteX7" fmla="*/ 337325 w 1583473"/>
              <a:gd name="connsiteY7" fmla="*/ 0 h 1349298"/>
              <a:gd name="connsiteX0" fmla="*/ 337325 w 1583473"/>
              <a:gd name="connsiteY0" fmla="*/ 0 h 1349298"/>
              <a:gd name="connsiteX1" fmla="*/ 1246149 w 1583473"/>
              <a:gd name="connsiteY1" fmla="*/ 0 h 1349298"/>
              <a:gd name="connsiteX2" fmla="*/ 1467202 w 1583473"/>
              <a:gd name="connsiteY2" fmla="*/ 448091 h 1349298"/>
              <a:gd name="connsiteX3" fmla="*/ 1583473 w 1583473"/>
              <a:gd name="connsiteY3" fmla="*/ 674649 h 1349298"/>
              <a:gd name="connsiteX4" fmla="*/ 1246149 w 1583473"/>
              <a:gd name="connsiteY4" fmla="*/ 1349298 h 1349298"/>
              <a:gd name="connsiteX5" fmla="*/ 337325 w 1583473"/>
              <a:gd name="connsiteY5" fmla="*/ 1349298 h 1349298"/>
              <a:gd name="connsiteX6" fmla="*/ 0 w 1583473"/>
              <a:gd name="connsiteY6" fmla="*/ 674649 h 1349298"/>
              <a:gd name="connsiteX7" fmla="*/ 77202 w 1583473"/>
              <a:gd name="connsiteY7" fmla="*/ 541691 h 1349298"/>
              <a:gd name="connsiteX8" fmla="*/ 337325 w 1583473"/>
              <a:gd name="connsiteY8" fmla="*/ 0 h 1349298"/>
              <a:gd name="connsiteX0" fmla="*/ 337325 w 1583473"/>
              <a:gd name="connsiteY0" fmla="*/ 0 h 1349298"/>
              <a:gd name="connsiteX1" fmla="*/ 1246149 w 1583473"/>
              <a:gd name="connsiteY1" fmla="*/ 0 h 1349298"/>
              <a:gd name="connsiteX2" fmla="*/ 1467202 w 1583473"/>
              <a:gd name="connsiteY2" fmla="*/ 448091 h 1349298"/>
              <a:gd name="connsiteX3" fmla="*/ 1583473 w 1583473"/>
              <a:gd name="connsiteY3" fmla="*/ 674649 h 1349298"/>
              <a:gd name="connsiteX4" fmla="*/ 1246149 w 1583473"/>
              <a:gd name="connsiteY4" fmla="*/ 1349298 h 1349298"/>
              <a:gd name="connsiteX5" fmla="*/ 337325 w 1583473"/>
              <a:gd name="connsiteY5" fmla="*/ 1349298 h 1349298"/>
              <a:gd name="connsiteX6" fmla="*/ 0 w 1583473"/>
              <a:gd name="connsiteY6" fmla="*/ 674649 h 1349298"/>
              <a:gd name="connsiteX7" fmla="*/ 77202 w 1583473"/>
              <a:gd name="connsiteY7" fmla="*/ 541691 h 1349298"/>
              <a:gd name="connsiteX8" fmla="*/ 337325 w 1583473"/>
              <a:gd name="connsiteY8" fmla="*/ 0 h 1349298"/>
              <a:gd name="connsiteX0" fmla="*/ 337325 w 1583473"/>
              <a:gd name="connsiteY0" fmla="*/ 0 h 1349298"/>
              <a:gd name="connsiteX1" fmla="*/ 1246149 w 1583473"/>
              <a:gd name="connsiteY1" fmla="*/ 0 h 1349298"/>
              <a:gd name="connsiteX2" fmla="*/ 1467202 w 1583473"/>
              <a:gd name="connsiteY2" fmla="*/ 448091 h 1349298"/>
              <a:gd name="connsiteX3" fmla="*/ 1583473 w 1583473"/>
              <a:gd name="connsiteY3" fmla="*/ 674649 h 1349298"/>
              <a:gd name="connsiteX4" fmla="*/ 1246149 w 1583473"/>
              <a:gd name="connsiteY4" fmla="*/ 1349298 h 1349298"/>
              <a:gd name="connsiteX5" fmla="*/ 337325 w 1583473"/>
              <a:gd name="connsiteY5" fmla="*/ 1349298 h 1349298"/>
              <a:gd name="connsiteX6" fmla="*/ 0 w 1583473"/>
              <a:gd name="connsiteY6" fmla="*/ 674649 h 1349298"/>
              <a:gd name="connsiteX7" fmla="*/ 77202 w 1583473"/>
              <a:gd name="connsiteY7" fmla="*/ 541691 h 1349298"/>
              <a:gd name="connsiteX8" fmla="*/ 337325 w 1583473"/>
              <a:gd name="connsiteY8" fmla="*/ 0 h 1349298"/>
              <a:gd name="connsiteX0" fmla="*/ 337325 w 1583473"/>
              <a:gd name="connsiteY0" fmla="*/ 0 h 1349298"/>
              <a:gd name="connsiteX1" fmla="*/ 1246149 w 1583473"/>
              <a:gd name="connsiteY1" fmla="*/ 0 h 1349298"/>
              <a:gd name="connsiteX2" fmla="*/ 1467202 w 1583473"/>
              <a:gd name="connsiteY2" fmla="*/ 448091 h 1349298"/>
              <a:gd name="connsiteX3" fmla="*/ 1583473 w 1583473"/>
              <a:gd name="connsiteY3" fmla="*/ 674649 h 1349298"/>
              <a:gd name="connsiteX4" fmla="*/ 1246149 w 1583473"/>
              <a:gd name="connsiteY4" fmla="*/ 1349298 h 1349298"/>
              <a:gd name="connsiteX5" fmla="*/ 337325 w 1583473"/>
              <a:gd name="connsiteY5" fmla="*/ 1349298 h 1349298"/>
              <a:gd name="connsiteX6" fmla="*/ 0 w 1583473"/>
              <a:gd name="connsiteY6" fmla="*/ 674649 h 1349298"/>
              <a:gd name="connsiteX7" fmla="*/ 77202 w 1583473"/>
              <a:gd name="connsiteY7" fmla="*/ 541691 h 1349298"/>
              <a:gd name="connsiteX8" fmla="*/ 337325 w 1583473"/>
              <a:gd name="connsiteY8" fmla="*/ 0 h 1349298"/>
              <a:gd name="connsiteX0" fmla="*/ 337325 w 1583473"/>
              <a:gd name="connsiteY0" fmla="*/ 0 h 1349298"/>
              <a:gd name="connsiteX1" fmla="*/ 1467202 w 1583473"/>
              <a:gd name="connsiteY1" fmla="*/ 448091 h 1349298"/>
              <a:gd name="connsiteX2" fmla="*/ 1583473 w 1583473"/>
              <a:gd name="connsiteY2" fmla="*/ 674649 h 1349298"/>
              <a:gd name="connsiteX3" fmla="*/ 1246149 w 1583473"/>
              <a:gd name="connsiteY3" fmla="*/ 1349298 h 1349298"/>
              <a:gd name="connsiteX4" fmla="*/ 337325 w 1583473"/>
              <a:gd name="connsiteY4" fmla="*/ 1349298 h 1349298"/>
              <a:gd name="connsiteX5" fmla="*/ 0 w 1583473"/>
              <a:gd name="connsiteY5" fmla="*/ 674649 h 1349298"/>
              <a:gd name="connsiteX6" fmla="*/ 77202 w 1583473"/>
              <a:gd name="connsiteY6" fmla="*/ 541691 h 1349298"/>
              <a:gd name="connsiteX7" fmla="*/ 337325 w 1583473"/>
              <a:gd name="connsiteY7" fmla="*/ 0 h 1349298"/>
              <a:gd name="connsiteX0" fmla="*/ 337325 w 1583473"/>
              <a:gd name="connsiteY0" fmla="*/ 0 h 1349298"/>
              <a:gd name="connsiteX1" fmla="*/ 1480366 w 1583473"/>
              <a:gd name="connsiteY1" fmla="*/ 540960 h 1349298"/>
              <a:gd name="connsiteX2" fmla="*/ 1583473 w 1583473"/>
              <a:gd name="connsiteY2" fmla="*/ 674649 h 1349298"/>
              <a:gd name="connsiteX3" fmla="*/ 1246149 w 1583473"/>
              <a:gd name="connsiteY3" fmla="*/ 1349298 h 1349298"/>
              <a:gd name="connsiteX4" fmla="*/ 337325 w 1583473"/>
              <a:gd name="connsiteY4" fmla="*/ 1349298 h 1349298"/>
              <a:gd name="connsiteX5" fmla="*/ 0 w 1583473"/>
              <a:gd name="connsiteY5" fmla="*/ 674649 h 1349298"/>
              <a:gd name="connsiteX6" fmla="*/ 77202 w 1583473"/>
              <a:gd name="connsiteY6" fmla="*/ 541691 h 1349298"/>
              <a:gd name="connsiteX7" fmla="*/ 337325 w 1583473"/>
              <a:gd name="connsiteY7" fmla="*/ 0 h 1349298"/>
              <a:gd name="connsiteX0" fmla="*/ 337325 w 1583473"/>
              <a:gd name="connsiteY0" fmla="*/ 0 h 1349298"/>
              <a:gd name="connsiteX1" fmla="*/ 1495724 w 1583473"/>
              <a:gd name="connsiteY1" fmla="*/ 552866 h 1349298"/>
              <a:gd name="connsiteX2" fmla="*/ 1583473 w 1583473"/>
              <a:gd name="connsiteY2" fmla="*/ 674649 h 1349298"/>
              <a:gd name="connsiteX3" fmla="*/ 1246149 w 1583473"/>
              <a:gd name="connsiteY3" fmla="*/ 1349298 h 1349298"/>
              <a:gd name="connsiteX4" fmla="*/ 337325 w 1583473"/>
              <a:gd name="connsiteY4" fmla="*/ 1349298 h 1349298"/>
              <a:gd name="connsiteX5" fmla="*/ 0 w 1583473"/>
              <a:gd name="connsiteY5" fmla="*/ 674649 h 1349298"/>
              <a:gd name="connsiteX6" fmla="*/ 77202 w 1583473"/>
              <a:gd name="connsiteY6" fmla="*/ 541691 h 1349298"/>
              <a:gd name="connsiteX7" fmla="*/ 337325 w 1583473"/>
              <a:gd name="connsiteY7" fmla="*/ 0 h 1349298"/>
              <a:gd name="connsiteX0" fmla="*/ 337325 w 1583473"/>
              <a:gd name="connsiteY0" fmla="*/ 0 h 1349298"/>
              <a:gd name="connsiteX1" fmla="*/ 1495724 w 1583473"/>
              <a:gd name="connsiteY1" fmla="*/ 552866 h 1349298"/>
              <a:gd name="connsiteX2" fmla="*/ 1583473 w 1583473"/>
              <a:gd name="connsiteY2" fmla="*/ 674649 h 1349298"/>
              <a:gd name="connsiteX3" fmla="*/ 1246149 w 1583473"/>
              <a:gd name="connsiteY3" fmla="*/ 1349298 h 1349298"/>
              <a:gd name="connsiteX4" fmla="*/ 337325 w 1583473"/>
              <a:gd name="connsiteY4" fmla="*/ 1349298 h 1349298"/>
              <a:gd name="connsiteX5" fmla="*/ 0 w 1583473"/>
              <a:gd name="connsiteY5" fmla="*/ 674649 h 1349298"/>
              <a:gd name="connsiteX6" fmla="*/ 77202 w 1583473"/>
              <a:gd name="connsiteY6" fmla="*/ 541691 h 1349298"/>
              <a:gd name="connsiteX7" fmla="*/ 337325 w 1583473"/>
              <a:gd name="connsiteY7" fmla="*/ 0 h 1349298"/>
              <a:gd name="connsiteX0" fmla="*/ 337325 w 1583473"/>
              <a:gd name="connsiteY0" fmla="*/ 0 h 1349298"/>
              <a:gd name="connsiteX1" fmla="*/ 1495724 w 1583473"/>
              <a:gd name="connsiteY1" fmla="*/ 552866 h 1349298"/>
              <a:gd name="connsiteX2" fmla="*/ 1583473 w 1583473"/>
              <a:gd name="connsiteY2" fmla="*/ 674649 h 1349298"/>
              <a:gd name="connsiteX3" fmla="*/ 1246149 w 1583473"/>
              <a:gd name="connsiteY3" fmla="*/ 1349298 h 1349298"/>
              <a:gd name="connsiteX4" fmla="*/ 337325 w 1583473"/>
              <a:gd name="connsiteY4" fmla="*/ 1349298 h 1349298"/>
              <a:gd name="connsiteX5" fmla="*/ 0 w 1583473"/>
              <a:gd name="connsiteY5" fmla="*/ 674649 h 1349298"/>
              <a:gd name="connsiteX6" fmla="*/ 77202 w 1583473"/>
              <a:gd name="connsiteY6" fmla="*/ 541691 h 1349298"/>
              <a:gd name="connsiteX7" fmla="*/ 337325 w 1583473"/>
              <a:gd name="connsiteY7" fmla="*/ 0 h 1349298"/>
              <a:gd name="connsiteX0" fmla="*/ 77202 w 1583473"/>
              <a:gd name="connsiteY0" fmla="*/ 11234 h 818841"/>
              <a:gd name="connsiteX1" fmla="*/ 1495724 w 1583473"/>
              <a:gd name="connsiteY1" fmla="*/ 22409 h 818841"/>
              <a:gd name="connsiteX2" fmla="*/ 1583473 w 1583473"/>
              <a:gd name="connsiteY2" fmla="*/ 144192 h 818841"/>
              <a:gd name="connsiteX3" fmla="*/ 1246149 w 1583473"/>
              <a:gd name="connsiteY3" fmla="*/ 818841 h 818841"/>
              <a:gd name="connsiteX4" fmla="*/ 337325 w 1583473"/>
              <a:gd name="connsiteY4" fmla="*/ 818841 h 818841"/>
              <a:gd name="connsiteX5" fmla="*/ 0 w 1583473"/>
              <a:gd name="connsiteY5" fmla="*/ 144192 h 818841"/>
              <a:gd name="connsiteX6" fmla="*/ 77202 w 1583473"/>
              <a:gd name="connsiteY6" fmla="*/ 11234 h 818841"/>
              <a:gd name="connsiteX0" fmla="*/ 77202 w 1583473"/>
              <a:gd name="connsiteY0" fmla="*/ 13990 h 821597"/>
              <a:gd name="connsiteX1" fmla="*/ 1495724 w 1583473"/>
              <a:gd name="connsiteY1" fmla="*/ 18021 h 821597"/>
              <a:gd name="connsiteX2" fmla="*/ 1583473 w 1583473"/>
              <a:gd name="connsiteY2" fmla="*/ 146948 h 821597"/>
              <a:gd name="connsiteX3" fmla="*/ 1246149 w 1583473"/>
              <a:gd name="connsiteY3" fmla="*/ 821597 h 821597"/>
              <a:gd name="connsiteX4" fmla="*/ 337325 w 1583473"/>
              <a:gd name="connsiteY4" fmla="*/ 821597 h 821597"/>
              <a:gd name="connsiteX5" fmla="*/ 0 w 1583473"/>
              <a:gd name="connsiteY5" fmla="*/ 146948 h 821597"/>
              <a:gd name="connsiteX6" fmla="*/ 77202 w 1583473"/>
              <a:gd name="connsiteY6" fmla="*/ 13990 h 821597"/>
              <a:gd name="connsiteX0" fmla="*/ 77202 w 1583473"/>
              <a:gd name="connsiteY0" fmla="*/ 7184 h 814791"/>
              <a:gd name="connsiteX1" fmla="*/ 1495724 w 1583473"/>
              <a:gd name="connsiteY1" fmla="*/ 11215 h 814791"/>
              <a:gd name="connsiteX2" fmla="*/ 1583473 w 1583473"/>
              <a:gd name="connsiteY2" fmla="*/ 140142 h 814791"/>
              <a:gd name="connsiteX3" fmla="*/ 1246149 w 1583473"/>
              <a:gd name="connsiteY3" fmla="*/ 814791 h 814791"/>
              <a:gd name="connsiteX4" fmla="*/ 337325 w 1583473"/>
              <a:gd name="connsiteY4" fmla="*/ 814791 h 814791"/>
              <a:gd name="connsiteX5" fmla="*/ 0 w 1583473"/>
              <a:gd name="connsiteY5" fmla="*/ 140142 h 814791"/>
              <a:gd name="connsiteX6" fmla="*/ 77202 w 1583473"/>
              <a:gd name="connsiteY6" fmla="*/ 7184 h 814791"/>
              <a:gd name="connsiteX0" fmla="*/ 77202 w 1583473"/>
              <a:gd name="connsiteY0" fmla="*/ 9572 h 817179"/>
              <a:gd name="connsiteX1" fmla="*/ 1495724 w 1583473"/>
              <a:gd name="connsiteY1" fmla="*/ 13603 h 817179"/>
              <a:gd name="connsiteX2" fmla="*/ 1583473 w 1583473"/>
              <a:gd name="connsiteY2" fmla="*/ 142530 h 817179"/>
              <a:gd name="connsiteX3" fmla="*/ 1246149 w 1583473"/>
              <a:gd name="connsiteY3" fmla="*/ 817179 h 817179"/>
              <a:gd name="connsiteX4" fmla="*/ 337325 w 1583473"/>
              <a:gd name="connsiteY4" fmla="*/ 817179 h 817179"/>
              <a:gd name="connsiteX5" fmla="*/ 0 w 1583473"/>
              <a:gd name="connsiteY5" fmla="*/ 142530 h 817179"/>
              <a:gd name="connsiteX6" fmla="*/ 77202 w 1583473"/>
              <a:gd name="connsiteY6" fmla="*/ 9572 h 817179"/>
              <a:gd name="connsiteX0" fmla="*/ 77202 w 1583473"/>
              <a:gd name="connsiteY0" fmla="*/ 8920 h 816527"/>
              <a:gd name="connsiteX1" fmla="*/ 1495724 w 1583473"/>
              <a:gd name="connsiteY1" fmla="*/ 15456 h 816527"/>
              <a:gd name="connsiteX2" fmla="*/ 1583473 w 1583473"/>
              <a:gd name="connsiteY2" fmla="*/ 141878 h 816527"/>
              <a:gd name="connsiteX3" fmla="*/ 1246149 w 1583473"/>
              <a:gd name="connsiteY3" fmla="*/ 816527 h 816527"/>
              <a:gd name="connsiteX4" fmla="*/ 337325 w 1583473"/>
              <a:gd name="connsiteY4" fmla="*/ 816527 h 816527"/>
              <a:gd name="connsiteX5" fmla="*/ 0 w 1583473"/>
              <a:gd name="connsiteY5" fmla="*/ 141878 h 816527"/>
              <a:gd name="connsiteX6" fmla="*/ 77202 w 1583473"/>
              <a:gd name="connsiteY6" fmla="*/ 8920 h 816527"/>
              <a:gd name="connsiteX0" fmla="*/ 77202 w 1583473"/>
              <a:gd name="connsiteY0" fmla="*/ 8920 h 816527"/>
              <a:gd name="connsiteX1" fmla="*/ 1495724 w 1583473"/>
              <a:gd name="connsiteY1" fmla="*/ 15456 h 816527"/>
              <a:gd name="connsiteX2" fmla="*/ 1583473 w 1583473"/>
              <a:gd name="connsiteY2" fmla="*/ 141878 h 816527"/>
              <a:gd name="connsiteX3" fmla="*/ 1246149 w 1583473"/>
              <a:gd name="connsiteY3" fmla="*/ 816527 h 816527"/>
              <a:gd name="connsiteX4" fmla="*/ 337325 w 1583473"/>
              <a:gd name="connsiteY4" fmla="*/ 816527 h 816527"/>
              <a:gd name="connsiteX5" fmla="*/ 0 w 1583473"/>
              <a:gd name="connsiteY5" fmla="*/ 141878 h 816527"/>
              <a:gd name="connsiteX6" fmla="*/ 77202 w 1583473"/>
              <a:gd name="connsiteY6" fmla="*/ 8920 h 816527"/>
              <a:gd name="connsiteX0" fmla="*/ 77202 w 1583473"/>
              <a:gd name="connsiteY0" fmla="*/ 11036 h 818643"/>
              <a:gd name="connsiteX1" fmla="*/ 1491337 w 1583473"/>
              <a:gd name="connsiteY1" fmla="*/ 10428 h 818643"/>
              <a:gd name="connsiteX2" fmla="*/ 1583473 w 1583473"/>
              <a:gd name="connsiteY2" fmla="*/ 143994 h 818643"/>
              <a:gd name="connsiteX3" fmla="*/ 1246149 w 1583473"/>
              <a:gd name="connsiteY3" fmla="*/ 818643 h 818643"/>
              <a:gd name="connsiteX4" fmla="*/ 337325 w 1583473"/>
              <a:gd name="connsiteY4" fmla="*/ 818643 h 818643"/>
              <a:gd name="connsiteX5" fmla="*/ 0 w 1583473"/>
              <a:gd name="connsiteY5" fmla="*/ 143994 h 818643"/>
              <a:gd name="connsiteX6" fmla="*/ 77202 w 1583473"/>
              <a:gd name="connsiteY6" fmla="*/ 11036 h 818643"/>
              <a:gd name="connsiteX0" fmla="*/ 77202 w 1583473"/>
              <a:gd name="connsiteY0" fmla="*/ 4519 h 812126"/>
              <a:gd name="connsiteX1" fmla="*/ 1491337 w 1583473"/>
              <a:gd name="connsiteY1" fmla="*/ 3911 h 812126"/>
              <a:gd name="connsiteX2" fmla="*/ 1583473 w 1583473"/>
              <a:gd name="connsiteY2" fmla="*/ 137477 h 812126"/>
              <a:gd name="connsiteX3" fmla="*/ 1246149 w 1583473"/>
              <a:gd name="connsiteY3" fmla="*/ 812126 h 812126"/>
              <a:gd name="connsiteX4" fmla="*/ 337325 w 1583473"/>
              <a:gd name="connsiteY4" fmla="*/ 812126 h 812126"/>
              <a:gd name="connsiteX5" fmla="*/ 0 w 1583473"/>
              <a:gd name="connsiteY5" fmla="*/ 137477 h 812126"/>
              <a:gd name="connsiteX6" fmla="*/ 77202 w 1583473"/>
              <a:gd name="connsiteY6" fmla="*/ 4519 h 812126"/>
              <a:gd name="connsiteX0" fmla="*/ 79394 w 1583473"/>
              <a:gd name="connsiteY0" fmla="*/ 7751 h 808215"/>
              <a:gd name="connsiteX1" fmla="*/ 1491337 w 1583473"/>
              <a:gd name="connsiteY1" fmla="*/ 0 h 808215"/>
              <a:gd name="connsiteX2" fmla="*/ 1583473 w 1583473"/>
              <a:gd name="connsiteY2" fmla="*/ 133566 h 808215"/>
              <a:gd name="connsiteX3" fmla="*/ 1246149 w 1583473"/>
              <a:gd name="connsiteY3" fmla="*/ 808215 h 808215"/>
              <a:gd name="connsiteX4" fmla="*/ 337325 w 1583473"/>
              <a:gd name="connsiteY4" fmla="*/ 808215 h 808215"/>
              <a:gd name="connsiteX5" fmla="*/ 0 w 1583473"/>
              <a:gd name="connsiteY5" fmla="*/ 133566 h 808215"/>
              <a:gd name="connsiteX6" fmla="*/ 79394 w 1583473"/>
              <a:gd name="connsiteY6" fmla="*/ 7751 h 808215"/>
              <a:gd name="connsiteX0" fmla="*/ 68425 w 1583473"/>
              <a:gd name="connsiteY0" fmla="*/ 10132 h 808215"/>
              <a:gd name="connsiteX1" fmla="*/ 1491337 w 1583473"/>
              <a:gd name="connsiteY1" fmla="*/ 0 h 808215"/>
              <a:gd name="connsiteX2" fmla="*/ 1583473 w 1583473"/>
              <a:gd name="connsiteY2" fmla="*/ 133566 h 808215"/>
              <a:gd name="connsiteX3" fmla="*/ 1246149 w 1583473"/>
              <a:gd name="connsiteY3" fmla="*/ 808215 h 808215"/>
              <a:gd name="connsiteX4" fmla="*/ 337325 w 1583473"/>
              <a:gd name="connsiteY4" fmla="*/ 808215 h 808215"/>
              <a:gd name="connsiteX5" fmla="*/ 0 w 1583473"/>
              <a:gd name="connsiteY5" fmla="*/ 133566 h 808215"/>
              <a:gd name="connsiteX6" fmla="*/ 68425 w 1583473"/>
              <a:gd name="connsiteY6" fmla="*/ 10132 h 808215"/>
              <a:gd name="connsiteX0" fmla="*/ 68425 w 1583473"/>
              <a:gd name="connsiteY0" fmla="*/ 2988 h 801071"/>
              <a:gd name="connsiteX1" fmla="*/ 1486950 w 1583473"/>
              <a:gd name="connsiteY1" fmla="*/ 0 h 801071"/>
              <a:gd name="connsiteX2" fmla="*/ 1583473 w 1583473"/>
              <a:gd name="connsiteY2" fmla="*/ 126422 h 801071"/>
              <a:gd name="connsiteX3" fmla="*/ 1246149 w 1583473"/>
              <a:gd name="connsiteY3" fmla="*/ 801071 h 801071"/>
              <a:gd name="connsiteX4" fmla="*/ 337325 w 1583473"/>
              <a:gd name="connsiteY4" fmla="*/ 801071 h 801071"/>
              <a:gd name="connsiteX5" fmla="*/ 0 w 1583473"/>
              <a:gd name="connsiteY5" fmla="*/ 126422 h 801071"/>
              <a:gd name="connsiteX6" fmla="*/ 68425 w 1583473"/>
              <a:gd name="connsiteY6" fmla="*/ 2988 h 801071"/>
              <a:gd name="connsiteX0" fmla="*/ 68425 w 1583473"/>
              <a:gd name="connsiteY0" fmla="*/ 2988 h 801071"/>
              <a:gd name="connsiteX1" fmla="*/ 1486950 w 1583473"/>
              <a:gd name="connsiteY1" fmla="*/ 0 h 801071"/>
              <a:gd name="connsiteX2" fmla="*/ 1583473 w 1583473"/>
              <a:gd name="connsiteY2" fmla="*/ 126422 h 801071"/>
              <a:gd name="connsiteX3" fmla="*/ 1246149 w 1583473"/>
              <a:gd name="connsiteY3" fmla="*/ 801071 h 801071"/>
              <a:gd name="connsiteX4" fmla="*/ 337325 w 1583473"/>
              <a:gd name="connsiteY4" fmla="*/ 801071 h 801071"/>
              <a:gd name="connsiteX5" fmla="*/ 0 w 1583473"/>
              <a:gd name="connsiteY5" fmla="*/ 126422 h 801071"/>
              <a:gd name="connsiteX6" fmla="*/ 68425 w 1583473"/>
              <a:gd name="connsiteY6" fmla="*/ 2988 h 801071"/>
              <a:gd name="connsiteX0" fmla="*/ 68423 w 1583473"/>
              <a:gd name="connsiteY0" fmla="*/ 7 h 807485"/>
              <a:gd name="connsiteX1" fmla="*/ 1486950 w 1583473"/>
              <a:gd name="connsiteY1" fmla="*/ 6414 h 807485"/>
              <a:gd name="connsiteX2" fmla="*/ 1583473 w 1583473"/>
              <a:gd name="connsiteY2" fmla="*/ 132836 h 807485"/>
              <a:gd name="connsiteX3" fmla="*/ 1246149 w 1583473"/>
              <a:gd name="connsiteY3" fmla="*/ 807485 h 807485"/>
              <a:gd name="connsiteX4" fmla="*/ 337325 w 1583473"/>
              <a:gd name="connsiteY4" fmla="*/ 807485 h 807485"/>
              <a:gd name="connsiteX5" fmla="*/ 0 w 1583473"/>
              <a:gd name="connsiteY5" fmla="*/ 132836 h 807485"/>
              <a:gd name="connsiteX6" fmla="*/ 68423 w 1583473"/>
              <a:gd name="connsiteY6" fmla="*/ 7 h 807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83473" h="807485">
                <a:moveTo>
                  <a:pt x="68423" y="7"/>
                </a:moveTo>
                <a:lnTo>
                  <a:pt x="1486950" y="6414"/>
                </a:lnTo>
                <a:cubicBezTo>
                  <a:pt x="1530824" y="67305"/>
                  <a:pt x="1538137" y="66842"/>
                  <a:pt x="1583473" y="132836"/>
                </a:cubicBezTo>
                <a:lnTo>
                  <a:pt x="1246149" y="807485"/>
                </a:lnTo>
                <a:lnTo>
                  <a:pt x="337325" y="807485"/>
                </a:lnTo>
                <a:lnTo>
                  <a:pt x="0" y="132836"/>
                </a:lnTo>
                <a:cubicBezTo>
                  <a:pt x="25734" y="88517"/>
                  <a:pt x="66500" y="-918"/>
                  <a:pt x="68423" y="7"/>
                </a:cubicBezTo>
                <a:close/>
              </a:path>
            </a:pathLst>
          </a:custGeom>
          <a:gradFill>
            <a:gsLst>
              <a:gs pos="0">
                <a:schemeClr val="bg2">
                  <a:lumMod val="25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8400000" scaled="0"/>
          </a:gradFill>
          <a:ln/>
          <a:scene3d>
            <a:camera prst="orthographicFront"/>
            <a:lightRig rig="threePt" dir="t">
              <a:rot lat="0" lon="0" rev="1200000"/>
            </a:lightRig>
          </a:scene3d>
          <a:sp3d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 err="1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083" y="1613140"/>
            <a:ext cx="8664497" cy="4943777"/>
          </a:xfrm>
        </p:spPr>
        <p:txBody>
          <a:bodyPr/>
          <a:lstStyle>
            <a:lvl1pPr marL="342900" indent="-342900"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759125" y="163128"/>
            <a:ext cx="8239909" cy="1143000"/>
          </a:xfrm>
          <a:prstGeom prst="rect">
            <a:avLst/>
          </a:prstGeom>
        </p:spPr>
        <p:txBody>
          <a:bodyPr rtlCol="0"/>
          <a:lstStyle>
            <a:lvl1pPr>
              <a:defRPr sz="4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69E744-AA64-4415-BD9C-17C0E87886EC}" type="datetimeFigureOut">
              <a:rPr lang="en-US"/>
              <a:pPr>
                <a:defRPr/>
              </a:pPr>
              <a:t>7/27/2020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1B0C3E-D2A5-48A5-B654-4352A581CB17}" type="slidenum">
              <a:rPr lang="en-US" altLang="es-ES"/>
              <a:pPr/>
              <a:t>‹Nº›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1369999267"/>
      </p:ext>
    </p:extLst>
  </p:cSld>
  <p:clrMapOvr>
    <a:masterClrMapping/>
  </p:clrMapOvr>
  <p:transition spd="slow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 userDrawn="1"/>
        </p:nvSpPr>
        <p:spPr>
          <a:xfrm>
            <a:off x="101600" y="0"/>
            <a:ext cx="9042400" cy="1349375"/>
          </a:xfrm>
          <a:prstGeom prst="rect">
            <a:avLst/>
          </a:prstGeom>
          <a:ln>
            <a:noFill/>
          </a:ln>
          <a:effectLst>
            <a:outerShdw blurRad="101600" dist="63500" dir="36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 err="1">
              <a:solidFill>
                <a:schemeClr val="tx1"/>
              </a:solidFill>
            </a:endParaRPr>
          </a:p>
        </p:txBody>
      </p:sp>
      <p:sp>
        <p:nvSpPr>
          <p:cNvPr id="5" name="Hexagon 9"/>
          <p:cNvSpPr/>
          <p:nvPr userDrawn="1"/>
        </p:nvSpPr>
        <p:spPr>
          <a:xfrm rot="16200000">
            <a:off x="-344873" y="336611"/>
            <a:ext cx="1345725" cy="672494"/>
          </a:xfrm>
          <a:custGeom>
            <a:avLst/>
            <a:gdLst>
              <a:gd name="connsiteX0" fmla="*/ 0 w 1583473"/>
              <a:gd name="connsiteY0" fmla="*/ 674649 h 1349298"/>
              <a:gd name="connsiteX1" fmla="*/ 337325 w 1583473"/>
              <a:gd name="connsiteY1" fmla="*/ 0 h 1349298"/>
              <a:gd name="connsiteX2" fmla="*/ 1246149 w 1583473"/>
              <a:gd name="connsiteY2" fmla="*/ 0 h 1349298"/>
              <a:gd name="connsiteX3" fmla="*/ 1583473 w 1583473"/>
              <a:gd name="connsiteY3" fmla="*/ 674649 h 1349298"/>
              <a:gd name="connsiteX4" fmla="*/ 1246149 w 1583473"/>
              <a:gd name="connsiteY4" fmla="*/ 1349298 h 1349298"/>
              <a:gd name="connsiteX5" fmla="*/ 337325 w 1583473"/>
              <a:gd name="connsiteY5" fmla="*/ 1349298 h 1349298"/>
              <a:gd name="connsiteX6" fmla="*/ 0 w 1583473"/>
              <a:gd name="connsiteY6" fmla="*/ 674649 h 1349298"/>
              <a:gd name="connsiteX0" fmla="*/ 337325 w 1583473"/>
              <a:gd name="connsiteY0" fmla="*/ 0 h 1349298"/>
              <a:gd name="connsiteX1" fmla="*/ 1246149 w 1583473"/>
              <a:gd name="connsiteY1" fmla="*/ 0 h 1349298"/>
              <a:gd name="connsiteX2" fmla="*/ 1583473 w 1583473"/>
              <a:gd name="connsiteY2" fmla="*/ 674649 h 1349298"/>
              <a:gd name="connsiteX3" fmla="*/ 1246149 w 1583473"/>
              <a:gd name="connsiteY3" fmla="*/ 1349298 h 1349298"/>
              <a:gd name="connsiteX4" fmla="*/ 337325 w 1583473"/>
              <a:gd name="connsiteY4" fmla="*/ 1349298 h 1349298"/>
              <a:gd name="connsiteX5" fmla="*/ 0 w 1583473"/>
              <a:gd name="connsiteY5" fmla="*/ 674649 h 1349298"/>
              <a:gd name="connsiteX0" fmla="*/ 337325 w 1583473"/>
              <a:gd name="connsiteY0" fmla="*/ 0 h 1349298"/>
              <a:gd name="connsiteX1" fmla="*/ 1246149 w 1583473"/>
              <a:gd name="connsiteY1" fmla="*/ 0 h 1349298"/>
              <a:gd name="connsiteX2" fmla="*/ 1583473 w 1583473"/>
              <a:gd name="connsiteY2" fmla="*/ 674649 h 1349298"/>
              <a:gd name="connsiteX3" fmla="*/ 1246149 w 1583473"/>
              <a:gd name="connsiteY3" fmla="*/ 1349298 h 1349298"/>
              <a:gd name="connsiteX4" fmla="*/ 337325 w 1583473"/>
              <a:gd name="connsiteY4" fmla="*/ 1349298 h 1349298"/>
              <a:gd name="connsiteX5" fmla="*/ 0 w 1583473"/>
              <a:gd name="connsiteY5" fmla="*/ 674649 h 1349298"/>
              <a:gd name="connsiteX6" fmla="*/ 77202 w 1583473"/>
              <a:gd name="connsiteY6" fmla="*/ 541691 h 1349298"/>
              <a:gd name="connsiteX7" fmla="*/ 337325 w 1583473"/>
              <a:gd name="connsiteY7" fmla="*/ 0 h 1349298"/>
              <a:gd name="connsiteX0" fmla="*/ 337325 w 1583473"/>
              <a:gd name="connsiteY0" fmla="*/ 0 h 1349298"/>
              <a:gd name="connsiteX1" fmla="*/ 1246149 w 1583473"/>
              <a:gd name="connsiteY1" fmla="*/ 0 h 1349298"/>
              <a:gd name="connsiteX2" fmla="*/ 1583473 w 1583473"/>
              <a:gd name="connsiteY2" fmla="*/ 674649 h 1349298"/>
              <a:gd name="connsiteX3" fmla="*/ 1246149 w 1583473"/>
              <a:gd name="connsiteY3" fmla="*/ 1349298 h 1349298"/>
              <a:gd name="connsiteX4" fmla="*/ 337325 w 1583473"/>
              <a:gd name="connsiteY4" fmla="*/ 1349298 h 1349298"/>
              <a:gd name="connsiteX5" fmla="*/ 0 w 1583473"/>
              <a:gd name="connsiteY5" fmla="*/ 674649 h 1349298"/>
              <a:gd name="connsiteX6" fmla="*/ 77202 w 1583473"/>
              <a:gd name="connsiteY6" fmla="*/ 541691 h 1349298"/>
              <a:gd name="connsiteX7" fmla="*/ 337325 w 1583473"/>
              <a:gd name="connsiteY7" fmla="*/ 0 h 1349298"/>
              <a:gd name="connsiteX0" fmla="*/ 337325 w 1583473"/>
              <a:gd name="connsiteY0" fmla="*/ 0 h 1349298"/>
              <a:gd name="connsiteX1" fmla="*/ 1246149 w 1583473"/>
              <a:gd name="connsiteY1" fmla="*/ 0 h 1349298"/>
              <a:gd name="connsiteX2" fmla="*/ 1583473 w 1583473"/>
              <a:gd name="connsiteY2" fmla="*/ 674649 h 1349298"/>
              <a:gd name="connsiteX3" fmla="*/ 1246149 w 1583473"/>
              <a:gd name="connsiteY3" fmla="*/ 1349298 h 1349298"/>
              <a:gd name="connsiteX4" fmla="*/ 337325 w 1583473"/>
              <a:gd name="connsiteY4" fmla="*/ 1349298 h 1349298"/>
              <a:gd name="connsiteX5" fmla="*/ 0 w 1583473"/>
              <a:gd name="connsiteY5" fmla="*/ 674649 h 1349298"/>
              <a:gd name="connsiteX6" fmla="*/ 77202 w 1583473"/>
              <a:gd name="connsiteY6" fmla="*/ 541691 h 1349298"/>
              <a:gd name="connsiteX7" fmla="*/ 337325 w 1583473"/>
              <a:gd name="connsiteY7" fmla="*/ 0 h 1349298"/>
              <a:gd name="connsiteX0" fmla="*/ 337325 w 1583473"/>
              <a:gd name="connsiteY0" fmla="*/ 0 h 1349298"/>
              <a:gd name="connsiteX1" fmla="*/ 1246149 w 1583473"/>
              <a:gd name="connsiteY1" fmla="*/ 0 h 1349298"/>
              <a:gd name="connsiteX2" fmla="*/ 1467202 w 1583473"/>
              <a:gd name="connsiteY2" fmla="*/ 448091 h 1349298"/>
              <a:gd name="connsiteX3" fmla="*/ 1583473 w 1583473"/>
              <a:gd name="connsiteY3" fmla="*/ 674649 h 1349298"/>
              <a:gd name="connsiteX4" fmla="*/ 1246149 w 1583473"/>
              <a:gd name="connsiteY4" fmla="*/ 1349298 h 1349298"/>
              <a:gd name="connsiteX5" fmla="*/ 337325 w 1583473"/>
              <a:gd name="connsiteY5" fmla="*/ 1349298 h 1349298"/>
              <a:gd name="connsiteX6" fmla="*/ 0 w 1583473"/>
              <a:gd name="connsiteY6" fmla="*/ 674649 h 1349298"/>
              <a:gd name="connsiteX7" fmla="*/ 77202 w 1583473"/>
              <a:gd name="connsiteY7" fmla="*/ 541691 h 1349298"/>
              <a:gd name="connsiteX8" fmla="*/ 337325 w 1583473"/>
              <a:gd name="connsiteY8" fmla="*/ 0 h 1349298"/>
              <a:gd name="connsiteX0" fmla="*/ 337325 w 1583473"/>
              <a:gd name="connsiteY0" fmla="*/ 0 h 1349298"/>
              <a:gd name="connsiteX1" fmla="*/ 1246149 w 1583473"/>
              <a:gd name="connsiteY1" fmla="*/ 0 h 1349298"/>
              <a:gd name="connsiteX2" fmla="*/ 1467202 w 1583473"/>
              <a:gd name="connsiteY2" fmla="*/ 448091 h 1349298"/>
              <a:gd name="connsiteX3" fmla="*/ 1583473 w 1583473"/>
              <a:gd name="connsiteY3" fmla="*/ 674649 h 1349298"/>
              <a:gd name="connsiteX4" fmla="*/ 1246149 w 1583473"/>
              <a:gd name="connsiteY4" fmla="*/ 1349298 h 1349298"/>
              <a:gd name="connsiteX5" fmla="*/ 337325 w 1583473"/>
              <a:gd name="connsiteY5" fmla="*/ 1349298 h 1349298"/>
              <a:gd name="connsiteX6" fmla="*/ 0 w 1583473"/>
              <a:gd name="connsiteY6" fmla="*/ 674649 h 1349298"/>
              <a:gd name="connsiteX7" fmla="*/ 77202 w 1583473"/>
              <a:gd name="connsiteY7" fmla="*/ 541691 h 1349298"/>
              <a:gd name="connsiteX8" fmla="*/ 337325 w 1583473"/>
              <a:gd name="connsiteY8" fmla="*/ 0 h 1349298"/>
              <a:gd name="connsiteX0" fmla="*/ 337325 w 1583473"/>
              <a:gd name="connsiteY0" fmla="*/ 0 h 1349298"/>
              <a:gd name="connsiteX1" fmla="*/ 1246149 w 1583473"/>
              <a:gd name="connsiteY1" fmla="*/ 0 h 1349298"/>
              <a:gd name="connsiteX2" fmla="*/ 1467202 w 1583473"/>
              <a:gd name="connsiteY2" fmla="*/ 448091 h 1349298"/>
              <a:gd name="connsiteX3" fmla="*/ 1583473 w 1583473"/>
              <a:gd name="connsiteY3" fmla="*/ 674649 h 1349298"/>
              <a:gd name="connsiteX4" fmla="*/ 1246149 w 1583473"/>
              <a:gd name="connsiteY4" fmla="*/ 1349298 h 1349298"/>
              <a:gd name="connsiteX5" fmla="*/ 337325 w 1583473"/>
              <a:gd name="connsiteY5" fmla="*/ 1349298 h 1349298"/>
              <a:gd name="connsiteX6" fmla="*/ 0 w 1583473"/>
              <a:gd name="connsiteY6" fmla="*/ 674649 h 1349298"/>
              <a:gd name="connsiteX7" fmla="*/ 77202 w 1583473"/>
              <a:gd name="connsiteY7" fmla="*/ 541691 h 1349298"/>
              <a:gd name="connsiteX8" fmla="*/ 337325 w 1583473"/>
              <a:gd name="connsiteY8" fmla="*/ 0 h 1349298"/>
              <a:gd name="connsiteX0" fmla="*/ 337325 w 1583473"/>
              <a:gd name="connsiteY0" fmla="*/ 0 h 1349298"/>
              <a:gd name="connsiteX1" fmla="*/ 1246149 w 1583473"/>
              <a:gd name="connsiteY1" fmla="*/ 0 h 1349298"/>
              <a:gd name="connsiteX2" fmla="*/ 1467202 w 1583473"/>
              <a:gd name="connsiteY2" fmla="*/ 448091 h 1349298"/>
              <a:gd name="connsiteX3" fmla="*/ 1583473 w 1583473"/>
              <a:gd name="connsiteY3" fmla="*/ 674649 h 1349298"/>
              <a:gd name="connsiteX4" fmla="*/ 1246149 w 1583473"/>
              <a:gd name="connsiteY4" fmla="*/ 1349298 h 1349298"/>
              <a:gd name="connsiteX5" fmla="*/ 337325 w 1583473"/>
              <a:gd name="connsiteY5" fmla="*/ 1349298 h 1349298"/>
              <a:gd name="connsiteX6" fmla="*/ 0 w 1583473"/>
              <a:gd name="connsiteY6" fmla="*/ 674649 h 1349298"/>
              <a:gd name="connsiteX7" fmla="*/ 77202 w 1583473"/>
              <a:gd name="connsiteY7" fmla="*/ 541691 h 1349298"/>
              <a:gd name="connsiteX8" fmla="*/ 337325 w 1583473"/>
              <a:gd name="connsiteY8" fmla="*/ 0 h 1349298"/>
              <a:gd name="connsiteX0" fmla="*/ 337325 w 1583473"/>
              <a:gd name="connsiteY0" fmla="*/ 0 h 1349298"/>
              <a:gd name="connsiteX1" fmla="*/ 1467202 w 1583473"/>
              <a:gd name="connsiteY1" fmla="*/ 448091 h 1349298"/>
              <a:gd name="connsiteX2" fmla="*/ 1583473 w 1583473"/>
              <a:gd name="connsiteY2" fmla="*/ 674649 h 1349298"/>
              <a:gd name="connsiteX3" fmla="*/ 1246149 w 1583473"/>
              <a:gd name="connsiteY3" fmla="*/ 1349298 h 1349298"/>
              <a:gd name="connsiteX4" fmla="*/ 337325 w 1583473"/>
              <a:gd name="connsiteY4" fmla="*/ 1349298 h 1349298"/>
              <a:gd name="connsiteX5" fmla="*/ 0 w 1583473"/>
              <a:gd name="connsiteY5" fmla="*/ 674649 h 1349298"/>
              <a:gd name="connsiteX6" fmla="*/ 77202 w 1583473"/>
              <a:gd name="connsiteY6" fmla="*/ 541691 h 1349298"/>
              <a:gd name="connsiteX7" fmla="*/ 337325 w 1583473"/>
              <a:gd name="connsiteY7" fmla="*/ 0 h 1349298"/>
              <a:gd name="connsiteX0" fmla="*/ 337325 w 1583473"/>
              <a:gd name="connsiteY0" fmla="*/ 0 h 1349298"/>
              <a:gd name="connsiteX1" fmla="*/ 1480366 w 1583473"/>
              <a:gd name="connsiteY1" fmla="*/ 540960 h 1349298"/>
              <a:gd name="connsiteX2" fmla="*/ 1583473 w 1583473"/>
              <a:gd name="connsiteY2" fmla="*/ 674649 h 1349298"/>
              <a:gd name="connsiteX3" fmla="*/ 1246149 w 1583473"/>
              <a:gd name="connsiteY3" fmla="*/ 1349298 h 1349298"/>
              <a:gd name="connsiteX4" fmla="*/ 337325 w 1583473"/>
              <a:gd name="connsiteY4" fmla="*/ 1349298 h 1349298"/>
              <a:gd name="connsiteX5" fmla="*/ 0 w 1583473"/>
              <a:gd name="connsiteY5" fmla="*/ 674649 h 1349298"/>
              <a:gd name="connsiteX6" fmla="*/ 77202 w 1583473"/>
              <a:gd name="connsiteY6" fmla="*/ 541691 h 1349298"/>
              <a:gd name="connsiteX7" fmla="*/ 337325 w 1583473"/>
              <a:gd name="connsiteY7" fmla="*/ 0 h 1349298"/>
              <a:gd name="connsiteX0" fmla="*/ 337325 w 1583473"/>
              <a:gd name="connsiteY0" fmla="*/ 0 h 1349298"/>
              <a:gd name="connsiteX1" fmla="*/ 1495724 w 1583473"/>
              <a:gd name="connsiteY1" fmla="*/ 552866 h 1349298"/>
              <a:gd name="connsiteX2" fmla="*/ 1583473 w 1583473"/>
              <a:gd name="connsiteY2" fmla="*/ 674649 h 1349298"/>
              <a:gd name="connsiteX3" fmla="*/ 1246149 w 1583473"/>
              <a:gd name="connsiteY3" fmla="*/ 1349298 h 1349298"/>
              <a:gd name="connsiteX4" fmla="*/ 337325 w 1583473"/>
              <a:gd name="connsiteY4" fmla="*/ 1349298 h 1349298"/>
              <a:gd name="connsiteX5" fmla="*/ 0 w 1583473"/>
              <a:gd name="connsiteY5" fmla="*/ 674649 h 1349298"/>
              <a:gd name="connsiteX6" fmla="*/ 77202 w 1583473"/>
              <a:gd name="connsiteY6" fmla="*/ 541691 h 1349298"/>
              <a:gd name="connsiteX7" fmla="*/ 337325 w 1583473"/>
              <a:gd name="connsiteY7" fmla="*/ 0 h 1349298"/>
              <a:gd name="connsiteX0" fmla="*/ 337325 w 1583473"/>
              <a:gd name="connsiteY0" fmla="*/ 0 h 1349298"/>
              <a:gd name="connsiteX1" fmla="*/ 1495724 w 1583473"/>
              <a:gd name="connsiteY1" fmla="*/ 552866 h 1349298"/>
              <a:gd name="connsiteX2" fmla="*/ 1583473 w 1583473"/>
              <a:gd name="connsiteY2" fmla="*/ 674649 h 1349298"/>
              <a:gd name="connsiteX3" fmla="*/ 1246149 w 1583473"/>
              <a:gd name="connsiteY3" fmla="*/ 1349298 h 1349298"/>
              <a:gd name="connsiteX4" fmla="*/ 337325 w 1583473"/>
              <a:gd name="connsiteY4" fmla="*/ 1349298 h 1349298"/>
              <a:gd name="connsiteX5" fmla="*/ 0 w 1583473"/>
              <a:gd name="connsiteY5" fmla="*/ 674649 h 1349298"/>
              <a:gd name="connsiteX6" fmla="*/ 77202 w 1583473"/>
              <a:gd name="connsiteY6" fmla="*/ 541691 h 1349298"/>
              <a:gd name="connsiteX7" fmla="*/ 337325 w 1583473"/>
              <a:gd name="connsiteY7" fmla="*/ 0 h 1349298"/>
              <a:gd name="connsiteX0" fmla="*/ 337325 w 1583473"/>
              <a:gd name="connsiteY0" fmla="*/ 0 h 1349298"/>
              <a:gd name="connsiteX1" fmla="*/ 1495724 w 1583473"/>
              <a:gd name="connsiteY1" fmla="*/ 552866 h 1349298"/>
              <a:gd name="connsiteX2" fmla="*/ 1583473 w 1583473"/>
              <a:gd name="connsiteY2" fmla="*/ 674649 h 1349298"/>
              <a:gd name="connsiteX3" fmla="*/ 1246149 w 1583473"/>
              <a:gd name="connsiteY3" fmla="*/ 1349298 h 1349298"/>
              <a:gd name="connsiteX4" fmla="*/ 337325 w 1583473"/>
              <a:gd name="connsiteY4" fmla="*/ 1349298 h 1349298"/>
              <a:gd name="connsiteX5" fmla="*/ 0 w 1583473"/>
              <a:gd name="connsiteY5" fmla="*/ 674649 h 1349298"/>
              <a:gd name="connsiteX6" fmla="*/ 77202 w 1583473"/>
              <a:gd name="connsiteY6" fmla="*/ 541691 h 1349298"/>
              <a:gd name="connsiteX7" fmla="*/ 337325 w 1583473"/>
              <a:gd name="connsiteY7" fmla="*/ 0 h 1349298"/>
              <a:gd name="connsiteX0" fmla="*/ 77202 w 1583473"/>
              <a:gd name="connsiteY0" fmla="*/ 11234 h 818841"/>
              <a:gd name="connsiteX1" fmla="*/ 1495724 w 1583473"/>
              <a:gd name="connsiteY1" fmla="*/ 22409 h 818841"/>
              <a:gd name="connsiteX2" fmla="*/ 1583473 w 1583473"/>
              <a:gd name="connsiteY2" fmla="*/ 144192 h 818841"/>
              <a:gd name="connsiteX3" fmla="*/ 1246149 w 1583473"/>
              <a:gd name="connsiteY3" fmla="*/ 818841 h 818841"/>
              <a:gd name="connsiteX4" fmla="*/ 337325 w 1583473"/>
              <a:gd name="connsiteY4" fmla="*/ 818841 h 818841"/>
              <a:gd name="connsiteX5" fmla="*/ 0 w 1583473"/>
              <a:gd name="connsiteY5" fmla="*/ 144192 h 818841"/>
              <a:gd name="connsiteX6" fmla="*/ 77202 w 1583473"/>
              <a:gd name="connsiteY6" fmla="*/ 11234 h 818841"/>
              <a:gd name="connsiteX0" fmla="*/ 77202 w 1583473"/>
              <a:gd name="connsiteY0" fmla="*/ 13990 h 821597"/>
              <a:gd name="connsiteX1" fmla="*/ 1495724 w 1583473"/>
              <a:gd name="connsiteY1" fmla="*/ 18021 h 821597"/>
              <a:gd name="connsiteX2" fmla="*/ 1583473 w 1583473"/>
              <a:gd name="connsiteY2" fmla="*/ 146948 h 821597"/>
              <a:gd name="connsiteX3" fmla="*/ 1246149 w 1583473"/>
              <a:gd name="connsiteY3" fmla="*/ 821597 h 821597"/>
              <a:gd name="connsiteX4" fmla="*/ 337325 w 1583473"/>
              <a:gd name="connsiteY4" fmla="*/ 821597 h 821597"/>
              <a:gd name="connsiteX5" fmla="*/ 0 w 1583473"/>
              <a:gd name="connsiteY5" fmla="*/ 146948 h 821597"/>
              <a:gd name="connsiteX6" fmla="*/ 77202 w 1583473"/>
              <a:gd name="connsiteY6" fmla="*/ 13990 h 821597"/>
              <a:gd name="connsiteX0" fmla="*/ 77202 w 1583473"/>
              <a:gd name="connsiteY0" fmla="*/ 7184 h 814791"/>
              <a:gd name="connsiteX1" fmla="*/ 1495724 w 1583473"/>
              <a:gd name="connsiteY1" fmla="*/ 11215 h 814791"/>
              <a:gd name="connsiteX2" fmla="*/ 1583473 w 1583473"/>
              <a:gd name="connsiteY2" fmla="*/ 140142 h 814791"/>
              <a:gd name="connsiteX3" fmla="*/ 1246149 w 1583473"/>
              <a:gd name="connsiteY3" fmla="*/ 814791 h 814791"/>
              <a:gd name="connsiteX4" fmla="*/ 337325 w 1583473"/>
              <a:gd name="connsiteY4" fmla="*/ 814791 h 814791"/>
              <a:gd name="connsiteX5" fmla="*/ 0 w 1583473"/>
              <a:gd name="connsiteY5" fmla="*/ 140142 h 814791"/>
              <a:gd name="connsiteX6" fmla="*/ 77202 w 1583473"/>
              <a:gd name="connsiteY6" fmla="*/ 7184 h 814791"/>
              <a:gd name="connsiteX0" fmla="*/ 77202 w 1583473"/>
              <a:gd name="connsiteY0" fmla="*/ 9572 h 817179"/>
              <a:gd name="connsiteX1" fmla="*/ 1495724 w 1583473"/>
              <a:gd name="connsiteY1" fmla="*/ 13603 h 817179"/>
              <a:gd name="connsiteX2" fmla="*/ 1583473 w 1583473"/>
              <a:gd name="connsiteY2" fmla="*/ 142530 h 817179"/>
              <a:gd name="connsiteX3" fmla="*/ 1246149 w 1583473"/>
              <a:gd name="connsiteY3" fmla="*/ 817179 h 817179"/>
              <a:gd name="connsiteX4" fmla="*/ 337325 w 1583473"/>
              <a:gd name="connsiteY4" fmla="*/ 817179 h 817179"/>
              <a:gd name="connsiteX5" fmla="*/ 0 w 1583473"/>
              <a:gd name="connsiteY5" fmla="*/ 142530 h 817179"/>
              <a:gd name="connsiteX6" fmla="*/ 77202 w 1583473"/>
              <a:gd name="connsiteY6" fmla="*/ 9572 h 817179"/>
              <a:gd name="connsiteX0" fmla="*/ 77202 w 1583473"/>
              <a:gd name="connsiteY0" fmla="*/ 8920 h 816527"/>
              <a:gd name="connsiteX1" fmla="*/ 1495724 w 1583473"/>
              <a:gd name="connsiteY1" fmla="*/ 15456 h 816527"/>
              <a:gd name="connsiteX2" fmla="*/ 1583473 w 1583473"/>
              <a:gd name="connsiteY2" fmla="*/ 141878 h 816527"/>
              <a:gd name="connsiteX3" fmla="*/ 1246149 w 1583473"/>
              <a:gd name="connsiteY3" fmla="*/ 816527 h 816527"/>
              <a:gd name="connsiteX4" fmla="*/ 337325 w 1583473"/>
              <a:gd name="connsiteY4" fmla="*/ 816527 h 816527"/>
              <a:gd name="connsiteX5" fmla="*/ 0 w 1583473"/>
              <a:gd name="connsiteY5" fmla="*/ 141878 h 816527"/>
              <a:gd name="connsiteX6" fmla="*/ 77202 w 1583473"/>
              <a:gd name="connsiteY6" fmla="*/ 8920 h 816527"/>
              <a:gd name="connsiteX0" fmla="*/ 77202 w 1583473"/>
              <a:gd name="connsiteY0" fmla="*/ 8920 h 816527"/>
              <a:gd name="connsiteX1" fmla="*/ 1495724 w 1583473"/>
              <a:gd name="connsiteY1" fmla="*/ 15456 h 816527"/>
              <a:gd name="connsiteX2" fmla="*/ 1583473 w 1583473"/>
              <a:gd name="connsiteY2" fmla="*/ 141878 h 816527"/>
              <a:gd name="connsiteX3" fmla="*/ 1246149 w 1583473"/>
              <a:gd name="connsiteY3" fmla="*/ 816527 h 816527"/>
              <a:gd name="connsiteX4" fmla="*/ 337325 w 1583473"/>
              <a:gd name="connsiteY4" fmla="*/ 816527 h 816527"/>
              <a:gd name="connsiteX5" fmla="*/ 0 w 1583473"/>
              <a:gd name="connsiteY5" fmla="*/ 141878 h 816527"/>
              <a:gd name="connsiteX6" fmla="*/ 77202 w 1583473"/>
              <a:gd name="connsiteY6" fmla="*/ 8920 h 816527"/>
              <a:gd name="connsiteX0" fmla="*/ 77202 w 1583473"/>
              <a:gd name="connsiteY0" fmla="*/ 11036 h 818643"/>
              <a:gd name="connsiteX1" fmla="*/ 1491337 w 1583473"/>
              <a:gd name="connsiteY1" fmla="*/ 10428 h 818643"/>
              <a:gd name="connsiteX2" fmla="*/ 1583473 w 1583473"/>
              <a:gd name="connsiteY2" fmla="*/ 143994 h 818643"/>
              <a:gd name="connsiteX3" fmla="*/ 1246149 w 1583473"/>
              <a:gd name="connsiteY3" fmla="*/ 818643 h 818643"/>
              <a:gd name="connsiteX4" fmla="*/ 337325 w 1583473"/>
              <a:gd name="connsiteY4" fmla="*/ 818643 h 818643"/>
              <a:gd name="connsiteX5" fmla="*/ 0 w 1583473"/>
              <a:gd name="connsiteY5" fmla="*/ 143994 h 818643"/>
              <a:gd name="connsiteX6" fmla="*/ 77202 w 1583473"/>
              <a:gd name="connsiteY6" fmla="*/ 11036 h 818643"/>
              <a:gd name="connsiteX0" fmla="*/ 77202 w 1583473"/>
              <a:gd name="connsiteY0" fmla="*/ 4519 h 812126"/>
              <a:gd name="connsiteX1" fmla="*/ 1491337 w 1583473"/>
              <a:gd name="connsiteY1" fmla="*/ 3911 h 812126"/>
              <a:gd name="connsiteX2" fmla="*/ 1583473 w 1583473"/>
              <a:gd name="connsiteY2" fmla="*/ 137477 h 812126"/>
              <a:gd name="connsiteX3" fmla="*/ 1246149 w 1583473"/>
              <a:gd name="connsiteY3" fmla="*/ 812126 h 812126"/>
              <a:gd name="connsiteX4" fmla="*/ 337325 w 1583473"/>
              <a:gd name="connsiteY4" fmla="*/ 812126 h 812126"/>
              <a:gd name="connsiteX5" fmla="*/ 0 w 1583473"/>
              <a:gd name="connsiteY5" fmla="*/ 137477 h 812126"/>
              <a:gd name="connsiteX6" fmla="*/ 77202 w 1583473"/>
              <a:gd name="connsiteY6" fmla="*/ 4519 h 812126"/>
              <a:gd name="connsiteX0" fmla="*/ 79394 w 1583473"/>
              <a:gd name="connsiteY0" fmla="*/ 7751 h 808215"/>
              <a:gd name="connsiteX1" fmla="*/ 1491337 w 1583473"/>
              <a:gd name="connsiteY1" fmla="*/ 0 h 808215"/>
              <a:gd name="connsiteX2" fmla="*/ 1583473 w 1583473"/>
              <a:gd name="connsiteY2" fmla="*/ 133566 h 808215"/>
              <a:gd name="connsiteX3" fmla="*/ 1246149 w 1583473"/>
              <a:gd name="connsiteY3" fmla="*/ 808215 h 808215"/>
              <a:gd name="connsiteX4" fmla="*/ 337325 w 1583473"/>
              <a:gd name="connsiteY4" fmla="*/ 808215 h 808215"/>
              <a:gd name="connsiteX5" fmla="*/ 0 w 1583473"/>
              <a:gd name="connsiteY5" fmla="*/ 133566 h 808215"/>
              <a:gd name="connsiteX6" fmla="*/ 79394 w 1583473"/>
              <a:gd name="connsiteY6" fmla="*/ 7751 h 808215"/>
              <a:gd name="connsiteX0" fmla="*/ 68425 w 1583473"/>
              <a:gd name="connsiteY0" fmla="*/ 10132 h 808215"/>
              <a:gd name="connsiteX1" fmla="*/ 1491337 w 1583473"/>
              <a:gd name="connsiteY1" fmla="*/ 0 h 808215"/>
              <a:gd name="connsiteX2" fmla="*/ 1583473 w 1583473"/>
              <a:gd name="connsiteY2" fmla="*/ 133566 h 808215"/>
              <a:gd name="connsiteX3" fmla="*/ 1246149 w 1583473"/>
              <a:gd name="connsiteY3" fmla="*/ 808215 h 808215"/>
              <a:gd name="connsiteX4" fmla="*/ 337325 w 1583473"/>
              <a:gd name="connsiteY4" fmla="*/ 808215 h 808215"/>
              <a:gd name="connsiteX5" fmla="*/ 0 w 1583473"/>
              <a:gd name="connsiteY5" fmla="*/ 133566 h 808215"/>
              <a:gd name="connsiteX6" fmla="*/ 68425 w 1583473"/>
              <a:gd name="connsiteY6" fmla="*/ 10132 h 808215"/>
              <a:gd name="connsiteX0" fmla="*/ 68425 w 1583473"/>
              <a:gd name="connsiteY0" fmla="*/ 2988 h 801071"/>
              <a:gd name="connsiteX1" fmla="*/ 1486950 w 1583473"/>
              <a:gd name="connsiteY1" fmla="*/ 0 h 801071"/>
              <a:gd name="connsiteX2" fmla="*/ 1583473 w 1583473"/>
              <a:gd name="connsiteY2" fmla="*/ 126422 h 801071"/>
              <a:gd name="connsiteX3" fmla="*/ 1246149 w 1583473"/>
              <a:gd name="connsiteY3" fmla="*/ 801071 h 801071"/>
              <a:gd name="connsiteX4" fmla="*/ 337325 w 1583473"/>
              <a:gd name="connsiteY4" fmla="*/ 801071 h 801071"/>
              <a:gd name="connsiteX5" fmla="*/ 0 w 1583473"/>
              <a:gd name="connsiteY5" fmla="*/ 126422 h 801071"/>
              <a:gd name="connsiteX6" fmla="*/ 68425 w 1583473"/>
              <a:gd name="connsiteY6" fmla="*/ 2988 h 801071"/>
              <a:gd name="connsiteX0" fmla="*/ 68425 w 1583473"/>
              <a:gd name="connsiteY0" fmla="*/ 2988 h 801071"/>
              <a:gd name="connsiteX1" fmla="*/ 1486950 w 1583473"/>
              <a:gd name="connsiteY1" fmla="*/ 0 h 801071"/>
              <a:gd name="connsiteX2" fmla="*/ 1583473 w 1583473"/>
              <a:gd name="connsiteY2" fmla="*/ 126422 h 801071"/>
              <a:gd name="connsiteX3" fmla="*/ 1246149 w 1583473"/>
              <a:gd name="connsiteY3" fmla="*/ 801071 h 801071"/>
              <a:gd name="connsiteX4" fmla="*/ 337325 w 1583473"/>
              <a:gd name="connsiteY4" fmla="*/ 801071 h 801071"/>
              <a:gd name="connsiteX5" fmla="*/ 0 w 1583473"/>
              <a:gd name="connsiteY5" fmla="*/ 126422 h 801071"/>
              <a:gd name="connsiteX6" fmla="*/ 68425 w 1583473"/>
              <a:gd name="connsiteY6" fmla="*/ 2988 h 801071"/>
              <a:gd name="connsiteX0" fmla="*/ 68423 w 1583473"/>
              <a:gd name="connsiteY0" fmla="*/ 7 h 807485"/>
              <a:gd name="connsiteX1" fmla="*/ 1486950 w 1583473"/>
              <a:gd name="connsiteY1" fmla="*/ 6414 h 807485"/>
              <a:gd name="connsiteX2" fmla="*/ 1583473 w 1583473"/>
              <a:gd name="connsiteY2" fmla="*/ 132836 h 807485"/>
              <a:gd name="connsiteX3" fmla="*/ 1246149 w 1583473"/>
              <a:gd name="connsiteY3" fmla="*/ 807485 h 807485"/>
              <a:gd name="connsiteX4" fmla="*/ 337325 w 1583473"/>
              <a:gd name="connsiteY4" fmla="*/ 807485 h 807485"/>
              <a:gd name="connsiteX5" fmla="*/ 0 w 1583473"/>
              <a:gd name="connsiteY5" fmla="*/ 132836 h 807485"/>
              <a:gd name="connsiteX6" fmla="*/ 68423 w 1583473"/>
              <a:gd name="connsiteY6" fmla="*/ 7 h 807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83473" h="807485">
                <a:moveTo>
                  <a:pt x="68423" y="7"/>
                </a:moveTo>
                <a:lnTo>
                  <a:pt x="1486950" y="6414"/>
                </a:lnTo>
                <a:cubicBezTo>
                  <a:pt x="1530824" y="67305"/>
                  <a:pt x="1538137" y="66842"/>
                  <a:pt x="1583473" y="132836"/>
                </a:cubicBezTo>
                <a:lnTo>
                  <a:pt x="1246149" y="807485"/>
                </a:lnTo>
                <a:lnTo>
                  <a:pt x="337325" y="807485"/>
                </a:lnTo>
                <a:lnTo>
                  <a:pt x="0" y="132836"/>
                </a:lnTo>
                <a:cubicBezTo>
                  <a:pt x="25734" y="88517"/>
                  <a:pt x="66500" y="-918"/>
                  <a:pt x="68423" y="7"/>
                </a:cubicBezTo>
                <a:close/>
              </a:path>
            </a:pathLst>
          </a:custGeom>
          <a:gradFill>
            <a:gsLst>
              <a:gs pos="0">
                <a:schemeClr val="bg2">
                  <a:lumMod val="25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8400000" scaled="0"/>
          </a:gradFill>
          <a:ln/>
          <a:scene3d>
            <a:camera prst="orthographicFront"/>
            <a:lightRig rig="threePt" dir="t">
              <a:rot lat="0" lon="0" rev="1200000"/>
            </a:lightRig>
          </a:scene3d>
          <a:sp3d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 err="1">
              <a:solidFill>
                <a:schemeClr val="tx1"/>
              </a:solidFill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609AEE-3D01-444A-98B3-98C88A5924CB}" type="datetimeFigureOut">
              <a:rPr lang="en-US"/>
              <a:pPr>
                <a:defRPr/>
              </a:pPr>
              <a:t>7/27/2020</a:t>
            </a:fld>
            <a:endParaRPr lang="en-US"/>
          </a:p>
        </p:txBody>
      </p:sp>
      <p:sp>
        <p:nvSpPr>
          <p:cNvPr id="7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32136B-BA0C-4B9B-9C5C-06D9FD0960FA}" type="slidenum">
              <a:rPr lang="en-US" altLang="es-ES"/>
              <a:pPr/>
              <a:t>‹Nº›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196975564"/>
      </p:ext>
    </p:extLst>
  </p:cSld>
  <p:clrMapOvr>
    <a:masterClrMapping/>
  </p:clrMapOvr>
  <p:transition spd="slow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9 Rectángulo redondeado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10 Rectángulo redondeado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6"/>
          <p:cNvSpPr/>
          <p:nvPr userDrawn="1"/>
        </p:nvSpPr>
        <p:spPr>
          <a:xfrm>
            <a:off x="0" y="3622675"/>
            <a:ext cx="9144000" cy="2141538"/>
          </a:xfrm>
          <a:prstGeom prst="rect">
            <a:avLst/>
          </a:prstGeom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 err="1">
              <a:solidFill>
                <a:schemeClr val="tx1"/>
              </a:solidFill>
            </a:endParaRPr>
          </a:p>
        </p:txBody>
      </p:sp>
      <p:sp>
        <p:nvSpPr>
          <p:cNvPr id="7" name="Hexagon 9"/>
          <p:cNvSpPr/>
          <p:nvPr userDrawn="1"/>
        </p:nvSpPr>
        <p:spPr>
          <a:xfrm rot="16200000">
            <a:off x="-1051350" y="3854274"/>
            <a:ext cx="3739658" cy="1669909"/>
          </a:xfrm>
          <a:custGeom>
            <a:avLst/>
            <a:gdLst>
              <a:gd name="connsiteX0" fmla="*/ 0 w 1583473"/>
              <a:gd name="connsiteY0" fmla="*/ 674649 h 1349298"/>
              <a:gd name="connsiteX1" fmla="*/ 337325 w 1583473"/>
              <a:gd name="connsiteY1" fmla="*/ 0 h 1349298"/>
              <a:gd name="connsiteX2" fmla="*/ 1246149 w 1583473"/>
              <a:gd name="connsiteY2" fmla="*/ 0 h 1349298"/>
              <a:gd name="connsiteX3" fmla="*/ 1583473 w 1583473"/>
              <a:gd name="connsiteY3" fmla="*/ 674649 h 1349298"/>
              <a:gd name="connsiteX4" fmla="*/ 1246149 w 1583473"/>
              <a:gd name="connsiteY4" fmla="*/ 1349298 h 1349298"/>
              <a:gd name="connsiteX5" fmla="*/ 337325 w 1583473"/>
              <a:gd name="connsiteY5" fmla="*/ 1349298 h 1349298"/>
              <a:gd name="connsiteX6" fmla="*/ 0 w 1583473"/>
              <a:gd name="connsiteY6" fmla="*/ 674649 h 1349298"/>
              <a:gd name="connsiteX0" fmla="*/ 337325 w 1583473"/>
              <a:gd name="connsiteY0" fmla="*/ 0 h 1349298"/>
              <a:gd name="connsiteX1" fmla="*/ 1246149 w 1583473"/>
              <a:gd name="connsiteY1" fmla="*/ 0 h 1349298"/>
              <a:gd name="connsiteX2" fmla="*/ 1583473 w 1583473"/>
              <a:gd name="connsiteY2" fmla="*/ 674649 h 1349298"/>
              <a:gd name="connsiteX3" fmla="*/ 1246149 w 1583473"/>
              <a:gd name="connsiteY3" fmla="*/ 1349298 h 1349298"/>
              <a:gd name="connsiteX4" fmla="*/ 337325 w 1583473"/>
              <a:gd name="connsiteY4" fmla="*/ 1349298 h 1349298"/>
              <a:gd name="connsiteX5" fmla="*/ 0 w 1583473"/>
              <a:gd name="connsiteY5" fmla="*/ 674649 h 1349298"/>
              <a:gd name="connsiteX0" fmla="*/ 337325 w 1583473"/>
              <a:gd name="connsiteY0" fmla="*/ 0 h 1349298"/>
              <a:gd name="connsiteX1" fmla="*/ 1246149 w 1583473"/>
              <a:gd name="connsiteY1" fmla="*/ 0 h 1349298"/>
              <a:gd name="connsiteX2" fmla="*/ 1583473 w 1583473"/>
              <a:gd name="connsiteY2" fmla="*/ 674649 h 1349298"/>
              <a:gd name="connsiteX3" fmla="*/ 1246149 w 1583473"/>
              <a:gd name="connsiteY3" fmla="*/ 1349298 h 1349298"/>
              <a:gd name="connsiteX4" fmla="*/ 337325 w 1583473"/>
              <a:gd name="connsiteY4" fmla="*/ 1349298 h 1349298"/>
              <a:gd name="connsiteX5" fmla="*/ 0 w 1583473"/>
              <a:gd name="connsiteY5" fmla="*/ 674649 h 1349298"/>
              <a:gd name="connsiteX6" fmla="*/ 77202 w 1583473"/>
              <a:gd name="connsiteY6" fmla="*/ 541691 h 1349298"/>
              <a:gd name="connsiteX7" fmla="*/ 337325 w 1583473"/>
              <a:gd name="connsiteY7" fmla="*/ 0 h 1349298"/>
              <a:gd name="connsiteX0" fmla="*/ 337325 w 1583473"/>
              <a:gd name="connsiteY0" fmla="*/ 0 h 1349298"/>
              <a:gd name="connsiteX1" fmla="*/ 1246149 w 1583473"/>
              <a:gd name="connsiteY1" fmla="*/ 0 h 1349298"/>
              <a:gd name="connsiteX2" fmla="*/ 1583473 w 1583473"/>
              <a:gd name="connsiteY2" fmla="*/ 674649 h 1349298"/>
              <a:gd name="connsiteX3" fmla="*/ 1246149 w 1583473"/>
              <a:gd name="connsiteY3" fmla="*/ 1349298 h 1349298"/>
              <a:gd name="connsiteX4" fmla="*/ 337325 w 1583473"/>
              <a:gd name="connsiteY4" fmla="*/ 1349298 h 1349298"/>
              <a:gd name="connsiteX5" fmla="*/ 0 w 1583473"/>
              <a:gd name="connsiteY5" fmla="*/ 674649 h 1349298"/>
              <a:gd name="connsiteX6" fmla="*/ 77202 w 1583473"/>
              <a:gd name="connsiteY6" fmla="*/ 541691 h 1349298"/>
              <a:gd name="connsiteX7" fmla="*/ 337325 w 1583473"/>
              <a:gd name="connsiteY7" fmla="*/ 0 h 1349298"/>
              <a:gd name="connsiteX0" fmla="*/ 337325 w 1583473"/>
              <a:gd name="connsiteY0" fmla="*/ 0 h 1349298"/>
              <a:gd name="connsiteX1" fmla="*/ 1246149 w 1583473"/>
              <a:gd name="connsiteY1" fmla="*/ 0 h 1349298"/>
              <a:gd name="connsiteX2" fmla="*/ 1583473 w 1583473"/>
              <a:gd name="connsiteY2" fmla="*/ 674649 h 1349298"/>
              <a:gd name="connsiteX3" fmla="*/ 1246149 w 1583473"/>
              <a:gd name="connsiteY3" fmla="*/ 1349298 h 1349298"/>
              <a:gd name="connsiteX4" fmla="*/ 337325 w 1583473"/>
              <a:gd name="connsiteY4" fmla="*/ 1349298 h 1349298"/>
              <a:gd name="connsiteX5" fmla="*/ 0 w 1583473"/>
              <a:gd name="connsiteY5" fmla="*/ 674649 h 1349298"/>
              <a:gd name="connsiteX6" fmla="*/ 77202 w 1583473"/>
              <a:gd name="connsiteY6" fmla="*/ 541691 h 1349298"/>
              <a:gd name="connsiteX7" fmla="*/ 337325 w 1583473"/>
              <a:gd name="connsiteY7" fmla="*/ 0 h 1349298"/>
              <a:gd name="connsiteX0" fmla="*/ 337325 w 1583473"/>
              <a:gd name="connsiteY0" fmla="*/ 0 h 1349298"/>
              <a:gd name="connsiteX1" fmla="*/ 1246149 w 1583473"/>
              <a:gd name="connsiteY1" fmla="*/ 0 h 1349298"/>
              <a:gd name="connsiteX2" fmla="*/ 1467202 w 1583473"/>
              <a:gd name="connsiteY2" fmla="*/ 448091 h 1349298"/>
              <a:gd name="connsiteX3" fmla="*/ 1583473 w 1583473"/>
              <a:gd name="connsiteY3" fmla="*/ 674649 h 1349298"/>
              <a:gd name="connsiteX4" fmla="*/ 1246149 w 1583473"/>
              <a:gd name="connsiteY4" fmla="*/ 1349298 h 1349298"/>
              <a:gd name="connsiteX5" fmla="*/ 337325 w 1583473"/>
              <a:gd name="connsiteY5" fmla="*/ 1349298 h 1349298"/>
              <a:gd name="connsiteX6" fmla="*/ 0 w 1583473"/>
              <a:gd name="connsiteY6" fmla="*/ 674649 h 1349298"/>
              <a:gd name="connsiteX7" fmla="*/ 77202 w 1583473"/>
              <a:gd name="connsiteY7" fmla="*/ 541691 h 1349298"/>
              <a:gd name="connsiteX8" fmla="*/ 337325 w 1583473"/>
              <a:gd name="connsiteY8" fmla="*/ 0 h 1349298"/>
              <a:gd name="connsiteX0" fmla="*/ 337325 w 1583473"/>
              <a:gd name="connsiteY0" fmla="*/ 0 h 1349298"/>
              <a:gd name="connsiteX1" fmla="*/ 1246149 w 1583473"/>
              <a:gd name="connsiteY1" fmla="*/ 0 h 1349298"/>
              <a:gd name="connsiteX2" fmla="*/ 1467202 w 1583473"/>
              <a:gd name="connsiteY2" fmla="*/ 448091 h 1349298"/>
              <a:gd name="connsiteX3" fmla="*/ 1583473 w 1583473"/>
              <a:gd name="connsiteY3" fmla="*/ 674649 h 1349298"/>
              <a:gd name="connsiteX4" fmla="*/ 1246149 w 1583473"/>
              <a:gd name="connsiteY4" fmla="*/ 1349298 h 1349298"/>
              <a:gd name="connsiteX5" fmla="*/ 337325 w 1583473"/>
              <a:gd name="connsiteY5" fmla="*/ 1349298 h 1349298"/>
              <a:gd name="connsiteX6" fmla="*/ 0 w 1583473"/>
              <a:gd name="connsiteY6" fmla="*/ 674649 h 1349298"/>
              <a:gd name="connsiteX7" fmla="*/ 77202 w 1583473"/>
              <a:gd name="connsiteY7" fmla="*/ 541691 h 1349298"/>
              <a:gd name="connsiteX8" fmla="*/ 337325 w 1583473"/>
              <a:gd name="connsiteY8" fmla="*/ 0 h 1349298"/>
              <a:gd name="connsiteX0" fmla="*/ 337325 w 1583473"/>
              <a:gd name="connsiteY0" fmla="*/ 0 h 1349298"/>
              <a:gd name="connsiteX1" fmla="*/ 1246149 w 1583473"/>
              <a:gd name="connsiteY1" fmla="*/ 0 h 1349298"/>
              <a:gd name="connsiteX2" fmla="*/ 1467202 w 1583473"/>
              <a:gd name="connsiteY2" fmla="*/ 448091 h 1349298"/>
              <a:gd name="connsiteX3" fmla="*/ 1583473 w 1583473"/>
              <a:gd name="connsiteY3" fmla="*/ 674649 h 1349298"/>
              <a:gd name="connsiteX4" fmla="*/ 1246149 w 1583473"/>
              <a:gd name="connsiteY4" fmla="*/ 1349298 h 1349298"/>
              <a:gd name="connsiteX5" fmla="*/ 337325 w 1583473"/>
              <a:gd name="connsiteY5" fmla="*/ 1349298 h 1349298"/>
              <a:gd name="connsiteX6" fmla="*/ 0 w 1583473"/>
              <a:gd name="connsiteY6" fmla="*/ 674649 h 1349298"/>
              <a:gd name="connsiteX7" fmla="*/ 77202 w 1583473"/>
              <a:gd name="connsiteY7" fmla="*/ 541691 h 1349298"/>
              <a:gd name="connsiteX8" fmla="*/ 337325 w 1583473"/>
              <a:gd name="connsiteY8" fmla="*/ 0 h 1349298"/>
              <a:gd name="connsiteX0" fmla="*/ 337325 w 1583473"/>
              <a:gd name="connsiteY0" fmla="*/ 0 h 1349298"/>
              <a:gd name="connsiteX1" fmla="*/ 1246149 w 1583473"/>
              <a:gd name="connsiteY1" fmla="*/ 0 h 1349298"/>
              <a:gd name="connsiteX2" fmla="*/ 1467202 w 1583473"/>
              <a:gd name="connsiteY2" fmla="*/ 448091 h 1349298"/>
              <a:gd name="connsiteX3" fmla="*/ 1583473 w 1583473"/>
              <a:gd name="connsiteY3" fmla="*/ 674649 h 1349298"/>
              <a:gd name="connsiteX4" fmla="*/ 1246149 w 1583473"/>
              <a:gd name="connsiteY4" fmla="*/ 1349298 h 1349298"/>
              <a:gd name="connsiteX5" fmla="*/ 337325 w 1583473"/>
              <a:gd name="connsiteY5" fmla="*/ 1349298 h 1349298"/>
              <a:gd name="connsiteX6" fmla="*/ 0 w 1583473"/>
              <a:gd name="connsiteY6" fmla="*/ 674649 h 1349298"/>
              <a:gd name="connsiteX7" fmla="*/ 77202 w 1583473"/>
              <a:gd name="connsiteY7" fmla="*/ 541691 h 1349298"/>
              <a:gd name="connsiteX8" fmla="*/ 337325 w 1583473"/>
              <a:gd name="connsiteY8" fmla="*/ 0 h 1349298"/>
              <a:gd name="connsiteX0" fmla="*/ 337325 w 1583473"/>
              <a:gd name="connsiteY0" fmla="*/ 0 h 1349298"/>
              <a:gd name="connsiteX1" fmla="*/ 1467202 w 1583473"/>
              <a:gd name="connsiteY1" fmla="*/ 448091 h 1349298"/>
              <a:gd name="connsiteX2" fmla="*/ 1583473 w 1583473"/>
              <a:gd name="connsiteY2" fmla="*/ 674649 h 1349298"/>
              <a:gd name="connsiteX3" fmla="*/ 1246149 w 1583473"/>
              <a:gd name="connsiteY3" fmla="*/ 1349298 h 1349298"/>
              <a:gd name="connsiteX4" fmla="*/ 337325 w 1583473"/>
              <a:gd name="connsiteY4" fmla="*/ 1349298 h 1349298"/>
              <a:gd name="connsiteX5" fmla="*/ 0 w 1583473"/>
              <a:gd name="connsiteY5" fmla="*/ 674649 h 1349298"/>
              <a:gd name="connsiteX6" fmla="*/ 77202 w 1583473"/>
              <a:gd name="connsiteY6" fmla="*/ 541691 h 1349298"/>
              <a:gd name="connsiteX7" fmla="*/ 337325 w 1583473"/>
              <a:gd name="connsiteY7" fmla="*/ 0 h 1349298"/>
              <a:gd name="connsiteX0" fmla="*/ 337325 w 1583473"/>
              <a:gd name="connsiteY0" fmla="*/ 0 h 1349298"/>
              <a:gd name="connsiteX1" fmla="*/ 1480366 w 1583473"/>
              <a:gd name="connsiteY1" fmla="*/ 540960 h 1349298"/>
              <a:gd name="connsiteX2" fmla="*/ 1583473 w 1583473"/>
              <a:gd name="connsiteY2" fmla="*/ 674649 h 1349298"/>
              <a:gd name="connsiteX3" fmla="*/ 1246149 w 1583473"/>
              <a:gd name="connsiteY3" fmla="*/ 1349298 h 1349298"/>
              <a:gd name="connsiteX4" fmla="*/ 337325 w 1583473"/>
              <a:gd name="connsiteY4" fmla="*/ 1349298 h 1349298"/>
              <a:gd name="connsiteX5" fmla="*/ 0 w 1583473"/>
              <a:gd name="connsiteY5" fmla="*/ 674649 h 1349298"/>
              <a:gd name="connsiteX6" fmla="*/ 77202 w 1583473"/>
              <a:gd name="connsiteY6" fmla="*/ 541691 h 1349298"/>
              <a:gd name="connsiteX7" fmla="*/ 337325 w 1583473"/>
              <a:gd name="connsiteY7" fmla="*/ 0 h 1349298"/>
              <a:gd name="connsiteX0" fmla="*/ 337325 w 1583473"/>
              <a:gd name="connsiteY0" fmla="*/ 0 h 1349298"/>
              <a:gd name="connsiteX1" fmla="*/ 1495724 w 1583473"/>
              <a:gd name="connsiteY1" fmla="*/ 552866 h 1349298"/>
              <a:gd name="connsiteX2" fmla="*/ 1583473 w 1583473"/>
              <a:gd name="connsiteY2" fmla="*/ 674649 h 1349298"/>
              <a:gd name="connsiteX3" fmla="*/ 1246149 w 1583473"/>
              <a:gd name="connsiteY3" fmla="*/ 1349298 h 1349298"/>
              <a:gd name="connsiteX4" fmla="*/ 337325 w 1583473"/>
              <a:gd name="connsiteY4" fmla="*/ 1349298 h 1349298"/>
              <a:gd name="connsiteX5" fmla="*/ 0 w 1583473"/>
              <a:gd name="connsiteY5" fmla="*/ 674649 h 1349298"/>
              <a:gd name="connsiteX6" fmla="*/ 77202 w 1583473"/>
              <a:gd name="connsiteY6" fmla="*/ 541691 h 1349298"/>
              <a:gd name="connsiteX7" fmla="*/ 337325 w 1583473"/>
              <a:gd name="connsiteY7" fmla="*/ 0 h 1349298"/>
              <a:gd name="connsiteX0" fmla="*/ 337325 w 1583473"/>
              <a:gd name="connsiteY0" fmla="*/ 0 h 1349298"/>
              <a:gd name="connsiteX1" fmla="*/ 1495724 w 1583473"/>
              <a:gd name="connsiteY1" fmla="*/ 552866 h 1349298"/>
              <a:gd name="connsiteX2" fmla="*/ 1583473 w 1583473"/>
              <a:gd name="connsiteY2" fmla="*/ 674649 h 1349298"/>
              <a:gd name="connsiteX3" fmla="*/ 1246149 w 1583473"/>
              <a:gd name="connsiteY3" fmla="*/ 1349298 h 1349298"/>
              <a:gd name="connsiteX4" fmla="*/ 337325 w 1583473"/>
              <a:gd name="connsiteY4" fmla="*/ 1349298 h 1349298"/>
              <a:gd name="connsiteX5" fmla="*/ 0 w 1583473"/>
              <a:gd name="connsiteY5" fmla="*/ 674649 h 1349298"/>
              <a:gd name="connsiteX6" fmla="*/ 77202 w 1583473"/>
              <a:gd name="connsiteY6" fmla="*/ 541691 h 1349298"/>
              <a:gd name="connsiteX7" fmla="*/ 337325 w 1583473"/>
              <a:gd name="connsiteY7" fmla="*/ 0 h 1349298"/>
              <a:gd name="connsiteX0" fmla="*/ 337325 w 1583473"/>
              <a:gd name="connsiteY0" fmla="*/ 0 h 1349298"/>
              <a:gd name="connsiteX1" fmla="*/ 1495724 w 1583473"/>
              <a:gd name="connsiteY1" fmla="*/ 552866 h 1349298"/>
              <a:gd name="connsiteX2" fmla="*/ 1583473 w 1583473"/>
              <a:gd name="connsiteY2" fmla="*/ 674649 h 1349298"/>
              <a:gd name="connsiteX3" fmla="*/ 1246149 w 1583473"/>
              <a:gd name="connsiteY3" fmla="*/ 1349298 h 1349298"/>
              <a:gd name="connsiteX4" fmla="*/ 337325 w 1583473"/>
              <a:gd name="connsiteY4" fmla="*/ 1349298 h 1349298"/>
              <a:gd name="connsiteX5" fmla="*/ 0 w 1583473"/>
              <a:gd name="connsiteY5" fmla="*/ 674649 h 1349298"/>
              <a:gd name="connsiteX6" fmla="*/ 77202 w 1583473"/>
              <a:gd name="connsiteY6" fmla="*/ 541691 h 1349298"/>
              <a:gd name="connsiteX7" fmla="*/ 337325 w 1583473"/>
              <a:gd name="connsiteY7" fmla="*/ 0 h 1349298"/>
              <a:gd name="connsiteX0" fmla="*/ 77202 w 1583473"/>
              <a:gd name="connsiteY0" fmla="*/ 11234 h 818841"/>
              <a:gd name="connsiteX1" fmla="*/ 1495724 w 1583473"/>
              <a:gd name="connsiteY1" fmla="*/ 22409 h 818841"/>
              <a:gd name="connsiteX2" fmla="*/ 1583473 w 1583473"/>
              <a:gd name="connsiteY2" fmla="*/ 144192 h 818841"/>
              <a:gd name="connsiteX3" fmla="*/ 1246149 w 1583473"/>
              <a:gd name="connsiteY3" fmla="*/ 818841 h 818841"/>
              <a:gd name="connsiteX4" fmla="*/ 337325 w 1583473"/>
              <a:gd name="connsiteY4" fmla="*/ 818841 h 818841"/>
              <a:gd name="connsiteX5" fmla="*/ 0 w 1583473"/>
              <a:gd name="connsiteY5" fmla="*/ 144192 h 818841"/>
              <a:gd name="connsiteX6" fmla="*/ 77202 w 1583473"/>
              <a:gd name="connsiteY6" fmla="*/ 11234 h 818841"/>
              <a:gd name="connsiteX0" fmla="*/ 77202 w 1583473"/>
              <a:gd name="connsiteY0" fmla="*/ 13990 h 821597"/>
              <a:gd name="connsiteX1" fmla="*/ 1495724 w 1583473"/>
              <a:gd name="connsiteY1" fmla="*/ 18021 h 821597"/>
              <a:gd name="connsiteX2" fmla="*/ 1583473 w 1583473"/>
              <a:gd name="connsiteY2" fmla="*/ 146948 h 821597"/>
              <a:gd name="connsiteX3" fmla="*/ 1246149 w 1583473"/>
              <a:gd name="connsiteY3" fmla="*/ 821597 h 821597"/>
              <a:gd name="connsiteX4" fmla="*/ 337325 w 1583473"/>
              <a:gd name="connsiteY4" fmla="*/ 821597 h 821597"/>
              <a:gd name="connsiteX5" fmla="*/ 0 w 1583473"/>
              <a:gd name="connsiteY5" fmla="*/ 146948 h 821597"/>
              <a:gd name="connsiteX6" fmla="*/ 77202 w 1583473"/>
              <a:gd name="connsiteY6" fmla="*/ 13990 h 821597"/>
              <a:gd name="connsiteX0" fmla="*/ 77202 w 1583473"/>
              <a:gd name="connsiteY0" fmla="*/ 7184 h 814791"/>
              <a:gd name="connsiteX1" fmla="*/ 1495724 w 1583473"/>
              <a:gd name="connsiteY1" fmla="*/ 11215 h 814791"/>
              <a:gd name="connsiteX2" fmla="*/ 1583473 w 1583473"/>
              <a:gd name="connsiteY2" fmla="*/ 140142 h 814791"/>
              <a:gd name="connsiteX3" fmla="*/ 1246149 w 1583473"/>
              <a:gd name="connsiteY3" fmla="*/ 814791 h 814791"/>
              <a:gd name="connsiteX4" fmla="*/ 337325 w 1583473"/>
              <a:gd name="connsiteY4" fmla="*/ 814791 h 814791"/>
              <a:gd name="connsiteX5" fmla="*/ 0 w 1583473"/>
              <a:gd name="connsiteY5" fmla="*/ 140142 h 814791"/>
              <a:gd name="connsiteX6" fmla="*/ 77202 w 1583473"/>
              <a:gd name="connsiteY6" fmla="*/ 7184 h 814791"/>
              <a:gd name="connsiteX0" fmla="*/ 77202 w 1583473"/>
              <a:gd name="connsiteY0" fmla="*/ 9572 h 817179"/>
              <a:gd name="connsiteX1" fmla="*/ 1495724 w 1583473"/>
              <a:gd name="connsiteY1" fmla="*/ 13603 h 817179"/>
              <a:gd name="connsiteX2" fmla="*/ 1583473 w 1583473"/>
              <a:gd name="connsiteY2" fmla="*/ 142530 h 817179"/>
              <a:gd name="connsiteX3" fmla="*/ 1246149 w 1583473"/>
              <a:gd name="connsiteY3" fmla="*/ 817179 h 817179"/>
              <a:gd name="connsiteX4" fmla="*/ 337325 w 1583473"/>
              <a:gd name="connsiteY4" fmla="*/ 817179 h 817179"/>
              <a:gd name="connsiteX5" fmla="*/ 0 w 1583473"/>
              <a:gd name="connsiteY5" fmla="*/ 142530 h 817179"/>
              <a:gd name="connsiteX6" fmla="*/ 77202 w 1583473"/>
              <a:gd name="connsiteY6" fmla="*/ 9572 h 817179"/>
              <a:gd name="connsiteX0" fmla="*/ 77202 w 1583473"/>
              <a:gd name="connsiteY0" fmla="*/ 8920 h 816527"/>
              <a:gd name="connsiteX1" fmla="*/ 1495724 w 1583473"/>
              <a:gd name="connsiteY1" fmla="*/ 15456 h 816527"/>
              <a:gd name="connsiteX2" fmla="*/ 1583473 w 1583473"/>
              <a:gd name="connsiteY2" fmla="*/ 141878 h 816527"/>
              <a:gd name="connsiteX3" fmla="*/ 1246149 w 1583473"/>
              <a:gd name="connsiteY3" fmla="*/ 816527 h 816527"/>
              <a:gd name="connsiteX4" fmla="*/ 337325 w 1583473"/>
              <a:gd name="connsiteY4" fmla="*/ 816527 h 816527"/>
              <a:gd name="connsiteX5" fmla="*/ 0 w 1583473"/>
              <a:gd name="connsiteY5" fmla="*/ 141878 h 816527"/>
              <a:gd name="connsiteX6" fmla="*/ 77202 w 1583473"/>
              <a:gd name="connsiteY6" fmla="*/ 8920 h 816527"/>
              <a:gd name="connsiteX0" fmla="*/ 77202 w 1583473"/>
              <a:gd name="connsiteY0" fmla="*/ 8920 h 816527"/>
              <a:gd name="connsiteX1" fmla="*/ 1495724 w 1583473"/>
              <a:gd name="connsiteY1" fmla="*/ 15456 h 816527"/>
              <a:gd name="connsiteX2" fmla="*/ 1583473 w 1583473"/>
              <a:gd name="connsiteY2" fmla="*/ 141878 h 816527"/>
              <a:gd name="connsiteX3" fmla="*/ 1246149 w 1583473"/>
              <a:gd name="connsiteY3" fmla="*/ 816527 h 816527"/>
              <a:gd name="connsiteX4" fmla="*/ 337325 w 1583473"/>
              <a:gd name="connsiteY4" fmla="*/ 816527 h 816527"/>
              <a:gd name="connsiteX5" fmla="*/ 0 w 1583473"/>
              <a:gd name="connsiteY5" fmla="*/ 141878 h 816527"/>
              <a:gd name="connsiteX6" fmla="*/ 77202 w 1583473"/>
              <a:gd name="connsiteY6" fmla="*/ 8920 h 816527"/>
              <a:gd name="connsiteX0" fmla="*/ 77202 w 1583473"/>
              <a:gd name="connsiteY0" fmla="*/ 11036 h 818643"/>
              <a:gd name="connsiteX1" fmla="*/ 1491337 w 1583473"/>
              <a:gd name="connsiteY1" fmla="*/ 10428 h 818643"/>
              <a:gd name="connsiteX2" fmla="*/ 1583473 w 1583473"/>
              <a:gd name="connsiteY2" fmla="*/ 143994 h 818643"/>
              <a:gd name="connsiteX3" fmla="*/ 1246149 w 1583473"/>
              <a:gd name="connsiteY3" fmla="*/ 818643 h 818643"/>
              <a:gd name="connsiteX4" fmla="*/ 337325 w 1583473"/>
              <a:gd name="connsiteY4" fmla="*/ 818643 h 818643"/>
              <a:gd name="connsiteX5" fmla="*/ 0 w 1583473"/>
              <a:gd name="connsiteY5" fmla="*/ 143994 h 818643"/>
              <a:gd name="connsiteX6" fmla="*/ 77202 w 1583473"/>
              <a:gd name="connsiteY6" fmla="*/ 11036 h 818643"/>
              <a:gd name="connsiteX0" fmla="*/ 77202 w 1583473"/>
              <a:gd name="connsiteY0" fmla="*/ 4519 h 812126"/>
              <a:gd name="connsiteX1" fmla="*/ 1491337 w 1583473"/>
              <a:gd name="connsiteY1" fmla="*/ 3911 h 812126"/>
              <a:gd name="connsiteX2" fmla="*/ 1583473 w 1583473"/>
              <a:gd name="connsiteY2" fmla="*/ 137477 h 812126"/>
              <a:gd name="connsiteX3" fmla="*/ 1246149 w 1583473"/>
              <a:gd name="connsiteY3" fmla="*/ 812126 h 812126"/>
              <a:gd name="connsiteX4" fmla="*/ 337325 w 1583473"/>
              <a:gd name="connsiteY4" fmla="*/ 812126 h 812126"/>
              <a:gd name="connsiteX5" fmla="*/ 0 w 1583473"/>
              <a:gd name="connsiteY5" fmla="*/ 137477 h 812126"/>
              <a:gd name="connsiteX6" fmla="*/ 77202 w 1583473"/>
              <a:gd name="connsiteY6" fmla="*/ 4519 h 812126"/>
              <a:gd name="connsiteX0" fmla="*/ 79394 w 1583473"/>
              <a:gd name="connsiteY0" fmla="*/ 7751 h 808215"/>
              <a:gd name="connsiteX1" fmla="*/ 1491337 w 1583473"/>
              <a:gd name="connsiteY1" fmla="*/ 0 h 808215"/>
              <a:gd name="connsiteX2" fmla="*/ 1583473 w 1583473"/>
              <a:gd name="connsiteY2" fmla="*/ 133566 h 808215"/>
              <a:gd name="connsiteX3" fmla="*/ 1246149 w 1583473"/>
              <a:gd name="connsiteY3" fmla="*/ 808215 h 808215"/>
              <a:gd name="connsiteX4" fmla="*/ 337325 w 1583473"/>
              <a:gd name="connsiteY4" fmla="*/ 808215 h 808215"/>
              <a:gd name="connsiteX5" fmla="*/ 0 w 1583473"/>
              <a:gd name="connsiteY5" fmla="*/ 133566 h 808215"/>
              <a:gd name="connsiteX6" fmla="*/ 79394 w 1583473"/>
              <a:gd name="connsiteY6" fmla="*/ 7751 h 808215"/>
              <a:gd name="connsiteX0" fmla="*/ 68425 w 1583473"/>
              <a:gd name="connsiteY0" fmla="*/ 10132 h 808215"/>
              <a:gd name="connsiteX1" fmla="*/ 1491337 w 1583473"/>
              <a:gd name="connsiteY1" fmla="*/ 0 h 808215"/>
              <a:gd name="connsiteX2" fmla="*/ 1583473 w 1583473"/>
              <a:gd name="connsiteY2" fmla="*/ 133566 h 808215"/>
              <a:gd name="connsiteX3" fmla="*/ 1246149 w 1583473"/>
              <a:gd name="connsiteY3" fmla="*/ 808215 h 808215"/>
              <a:gd name="connsiteX4" fmla="*/ 337325 w 1583473"/>
              <a:gd name="connsiteY4" fmla="*/ 808215 h 808215"/>
              <a:gd name="connsiteX5" fmla="*/ 0 w 1583473"/>
              <a:gd name="connsiteY5" fmla="*/ 133566 h 808215"/>
              <a:gd name="connsiteX6" fmla="*/ 68425 w 1583473"/>
              <a:gd name="connsiteY6" fmla="*/ 10132 h 808215"/>
              <a:gd name="connsiteX0" fmla="*/ 68425 w 1583473"/>
              <a:gd name="connsiteY0" fmla="*/ 2988 h 801071"/>
              <a:gd name="connsiteX1" fmla="*/ 1486950 w 1583473"/>
              <a:gd name="connsiteY1" fmla="*/ 0 h 801071"/>
              <a:gd name="connsiteX2" fmla="*/ 1583473 w 1583473"/>
              <a:gd name="connsiteY2" fmla="*/ 126422 h 801071"/>
              <a:gd name="connsiteX3" fmla="*/ 1246149 w 1583473"/>
              <a:gd name="connsiteY3" fmla="*/ 801071 h 801071"/>
              <a:gd name="connsiteX4" fmla="*/ 337325 w 1583473"/>
              <a:gd name="connsiteY4" fmla="*/ 801071 h 801071"/>
              <a:gd name="connsiteX5" fmla="*/ 0 w 1583473"/>
              <a:gd name="connsiteY5" fmla="*/ 126422 h 801071"/>
              <a:gd name="connsiteX6" fmla="*/ 68425 w 1583473"/>
              <a:gd name="connsiteY6" fmla="*/ 2988 h 801071"/>
              <a:gd name="connsiteX0" fmla="*/ 68425 w 1583473"/>
              <a:gd name="connsiteY0" fmla="*/ 2988 h 801071"/>
              <a:gd name="connsiteX1" fmla="*/ 1486950 w 1583473"/>
              <a:gd name="connsiteY1" fmla="*/ 0 h 801071"/>
              <a:gd name="connsiteX2" fmla="*/ 1583473 w 1583473"/>
              <a:gd name="connsiteY2" fmla="*/ 126422 h 801071"/>
              <a:gd name="connsiteX3" fmla="*/ 1246149 w 1583473"/>
              <a:gd name="connsiteY3" fmla="*/ 801071 h 801071"/>
              <a:gd name="connsiteX4" fmla="*/ 337325 w 1583473"/>
              <a:gd name="connsiteY4" fmla="*/ 801071 h 801071"/>
              <a:gd name="connsiteX5" fmla="*/ 0 w 1583473"/>
              <a:gd name="connsiteY5" fmla="*/ 126422 h 801071"/>
              <a:gd name="connsiteX6" fmla="*/ 68425 w 1583473"/>
              <a:gd name="connsiteY6" fmla="*/ 2988 h 801071"/>
              <a:gd name="connsiteX0" fmla="*/ 68425 w 1583473"/>
              <a:gd name="connsiteY0" fmla="*/ 8 h 798091"/>
              <a:gd name="connsiteX1" fmla="*/ 1514046 w 1583473"/>
              <a:gd name="connsiteY1" fmla="*/ 19245 h 798091"/>
              <a:gd name="connsiteX2" fmla="*/ 1583473 w 1583473"/>
              <a:gd name="connsiteY2" fmla="*/ 123442 h 798091"/>
              <a:gd name="connsiteX3" fmla="*/ 1246149 w 1583473"/>
              <a:gd name="connsiteY3" fmla="*/ 798091 h 798091"/>
              <a:gd name="connsiteX4" fmla="*/ 337325 w 1583473"/>
              <a:gd name="connsiteY4" fmla="*/ 798091 h 798091"/>
              <a:gd name="connsiteX5" fmla="*/ 0 w 1583473"/>
              <a:gd name="connsiteY5" fmla="*/ 123442 h 798091"/>
              <a:gd name="connsiteX6" fmla="*/ 68425 w 1583473"/>
              <a:gd name="connsiteY6" fmla="*/ 8 h 798091"/>
              <a:gd name="connsiteX0" fmla="*/ 70887 w 1583473"/>
              <a:gd name="connsiteY0" fmla="*/ 11 h 781426"/>
              <a:gd name="connsiteX1" fmla="*/ 1514046 w 1583473"/>
              <a:gd name="connsiteY1" fmla="*/ 2580 h 781426"/>
              <a:gd name="connsiteX2" fmla="*/ 1583473 w 1583473"/>
              <a:gd name="connsiteY2" fmla="*/ 106777 h 781426"/>
              <a:gd name="connsiteX3" fmla="*/ 1246149 w 1583473"/>
              <a:gd name="connsiteY3" fmla="*/ 781426 h 781426"/>
              <a:gd name="connsiteX4" fmla="*/ 337325 w 1583473"/>
              <a:gd name="connsiteY4" fmla="*/ 781426 h 781426"/>
              <a:gd name="connsiteX5" fmla="*/ 0 w 1583473"/>
              <a:gd name="connsiteY5" fmla="*/ 106777 h 781426"/>
              <a:gd name="connsiteX6" fmla="*/ 70887 w 1583473"/>
              <a:gd name="connsiteY6" fmla="*/ 11 h 781426"/>
              <a:gd name="connsiteX0" fmla="*/ 56108 w 1583473"/>
              <a:gd name="connsiteY0" fmla="*/ 11 h 781426"/>
              <a:gd name="connsiteX1" fmla="*/ 1514046 w 1583473"/>
              <a:gd name="connsiteY1" fmla="*/ 2580 h 781426"/>
              <a:gd name="connsiteX2" fmla="*/ 1583473 w 1583473"/>
              <a:gd name="connsiteY2" fmla="*/ 106777 h 781426"/>
              <a:gd name="connsiteX3" fmla="*/ 1246149 w 1583473"/>
              <a:gd name="connsiteY3" fmla="*/ 781426 h 781426"/>
              <a:gd name="connsiteX4" fmla="*/ 337325 w 1583473"/>
              <a:gd name="connsiteY4" fmla="*/ 781426 h 781426"/>
              <a:gd name="connsiteX5" fmla="*/ 0 w 1583473"/>
              <a:gd name="connsiteY5" fmla="*/ 106777 h 781426"/>
              <a:gd name="connsiteX6" fmla="*/ 56108 w 1583473"/>
              <a:gd name="connsiteY6" fmla="*/ 11 h 781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83473" h="781426">
                <a:moveTo>
                  <a:pt x="56108" y="11"/>
                </a:moveTo>
                <a:lnTo>
                  <a:pt x="1514046" y="2580"/>
                </a:lnTo>
                <a:cubicBezTo>
                  <a:pt x="1557920" y="63471"/>
                  <a:pt x="1538137" y="40783"/>
                  <a:pt x="1583473" y="106777"/>
                </a:cubicBezTo>
                <a:lnTo>
                  <a:pt x="1246149" y="781426"/>
                </a:lnTo>
                <a:lnTo>
                  <a:pt x="337325" y="781426"/>
                </a:lnTo>
                <a:lnTo>
                  <a:pt x="0" y="106777"/>
                </a:lnTo>
                <a:cubicBezTo>
                  <a:pt x="25734" y="62458"/>
                  <a:pt x="54185" y="-914"/>
                  <a:pt x="56108" y="11"/>
                </a:cubicBezTo>
                <a:close/>
              </a:path>
            </a:pathLst>
          </a:custGeom>
          <a:gradFill>
            <a:gsLst>
              <a:gs pos="0">
                <a:schemeClr val="bg2">
                  <a:lumMod val="25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8400000" scaled="0"/>
          </a:gradFill>
          <a:ln/>
          <a:scene3d>
            <a:camera prst="orthographicFront"/>
            <a:lightRig rig="threePt" dir="t">
              <a:rot lat="0" lon="0" rev="1200000"/>
            </a:lightRig>
          </a:scene3d>
          <a:sp3d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 err="1">
              <a:solidFill>
                <a:schemeClr val="tx1"/>
              </a:solidFill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1DF724-0109-46B4-8A35-8B3061847882}" type="datetimeFigureOut">
              <a:rPr lang="en-US"/>
              <a:pPr>
                <a:defRPr/>
              </a:pPr>
              <a:t>7/27/2020</a:t>
            </a:fld>
            <a:endParaRPr lang="en-US"/>
          </a:p>
        </p:txBody>
      </p:sp>
      <p:sp>
        <p:nvSpPr>
          <p:cNvPr id="9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25DB7B-9481-44F7-B10A-6058A3D5729F}" type="slidenum">
              <a:rPr lang="en-US" altLang="es-ES"/>
              <a:pPr/>
              <a:t>‹Nº›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1819411489"/>
      </p:ext>
    </p:extLst>
  </p:cSld>
  <p:clrMapOvr>
    <a:masterClrMapping/>
  </p:clrMapOvr>
  <p:transition spd="slow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/>
          <p:nvPr userDrawn="1"/>
        </p:nvSpPr>
        <p:spPr>
          <a:xfrm>
            <a:off x="101600" y="0"/>
            <a:ext cx="9042400" cy="1349375"/>
          </a:xfrm>
          <a:prstGeom prst="rect">
            <a:avLst/>
          </a:prstGeom>
          <a:ln>
            <a:noFill/>
          </a:ln>
          <a:effectLst>
            <a:outerShdw blurRad="101600" dist="63500" dir="36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 err="1">
              <a:solidFill>
                <a:schemeClr val="tx1"/>
              </a:solidFill>
            </a:endParaRPr>
          </a:p>
        </p:txBody>
      </p:sp>
      <p:sp>
        <p:nvSpPr>
          <p:cNvPr id="6" name="Hexagon 9"/>
          <p:cNvSpPr/>
          <p:nvPr userDrawn="1"/>
        </p:nvSpPr>
        <p:spPr>
          <a:xfrm rot="16200000">
            <a:off x="-344873" y="336611"/>
            <a:ext cx="1345725" cy="672494"/>
          </a:xfrm>
          <a:custGeom>
            <a:avLst/>
            <a:gdLst>
              <a:gd name="connsiteX0" fmla="*/ 0 w 1583473"/>
              <a:gd name="connsiteY0" fmla="*/ 674649 h 1349298"/>
              <a:gd name="connsiteX1" fmla="*/ 337325 w 1583473"/>
              <a:gd name="connsiteY1" fmla="*/ 0 h 1349298"/>
              <a:gd name="connsiteX2" fmla="*/ 1246149 w 1583473"/>
              <a:gd name="connsiteY2" fmla="*/ 0 h 1349298"/>
              <a:gd name="connsiteX3" fmla="*/ 1583473 w 1583473"/>
              <a:gd name="connsiteY3" fmla="*/ 674649 h 1349298"/>
              <a:gd name="connsiteX4" fmla="*/ 1246149 w 1583473"/>
              <a:gd name="connsiteY4" fmla="*/ 1349298 h 1349298"/>
              <a:gd name="connsiteX5" fmla="*/ 337325 w 1583473"/>
              <a:gd name="connsiteY5" fmla="*/ 1349298 h 1349298"/>
              <a:gd name="connsiteX6" fmla="*/ 0 w 1583473"/>
              <a:gd name="connsiteY6" fmla="*/ 674649 h 1349298"/>
              <a:gd name="connsiteX0" fmla="*/ 337325 w 1583473"/>
              <a:gd name="connsiteY0" fmla="*/ 0 h 1349298"/>
              <a:gd name="connsiteX1" fmla="*/ 1246149 w 1583473"/>
              <a:gd name="connsiteY1" fmla="*/ 0 h 1349298"/>
              <a:gd name="connsiteX2" fmla="*/ 1583473 w 1583473"/>
              <a:gd name="connsiteY2" fmla="*/ 674649 h 1349298"/>
              <a:gd name="connsiteX3" fmla="*/ 1246149 w 1583473"/>
              <a:gd name="connsiteY3" fmla="*/ 1349298 h 1349298"/>
              <a:gd name="connsiteX4" fmla="*/ 337325 w 1583473"/>
              <a:gd name="connsiteY4" fmla="*/ 1349298 h 1349298"/>
              <a:gd name="connsiteX5" fmla="*/ 0 w 1583473"/>
              <a:gd name="connsiteY5" fmla="*/ 674649 h 1349298"/>
              <a:gd name="connsiteX0" fmla="*/ 337325 w 1583473"/>
              <a:gd name="connsiteY0" fmla="*/ 0 h 1349298"/>
              <a:gd name="connsiteX1" fmla="*/ 1246149 w 1583473"/>
              <a:gd name="connsiteY1" fmla="*/ 0 h 1349298"/>
              <a:gd name="connsiteX2" fmla="*/ 1583473 w 1583473"/>
              <a:gd name="connsiteY2" fmla="*/ 674649 h 1349298"/>
              <a:gd name="connsiteX3" fmla="*/ 1246149 w 1583473"/>
              <a:gd name="connsiteY3" fmla="*/ 1349298 h 1349298"/>
              <a:gd name="connsiteX4" fmla="*/ 337325 w 1583473"/>
              <a:gd name="connsiteY4" fmla="*/ 1349298 h 1349298"/>
              <a:gd name="connsiteX5" fmla="*/ 0 w 1583473"/>
              <a:gd name="connsiteY5" fmla="*/ 674649 h 1349298"/>
              <a:gd name="connsiteX6" fmla="*/ 77202 w 1583473"/>
              <a:gd name="connsiteY6" fmla="*/ 541691 h 1349298"/>
              <a:gd name="connsiteX7" fmla="*/ 337325 w 1583473"/>
              <a:gd name="connsiteY7" fmla="*/ 0 h 1349298"/>
              <a:gd name="connsiteX0" fmla="*/ 337325 w 1583473"/>
              <a:gd name="connsiteY0" fmla="*/ 0 h 1349298"/>
              <a:gd name="connsiteX1" fmla="*/ 1246149 w 1583473"/>
              <a:gd name="connsiteY1" fmla="*/ 0 h 1349298"/>
              <a:gd name="connsiteX2" fmla="*/ 1583473 w 1583473"/>
              <a:gd name="connsiteY2" fmla="*/ 674649 h 1349298"/>
              <a:gd name="connsiteX3" fmla="*/ 1246149 w 1583473"/>
              <a:gd name="connsiteY3" fmla="*/ 1349298 h 1349298"/>
              <a:gd name="connsiteX4" fmla="*/ 337325 w 1583473"/>
              <a:gd name="connsiteY4" fmla="*/ 1349298 h 1349298"/>
              <a:gd name="connsiteX5" fmla="*/ 0 w 1583473"/>
              <a:gd name="connsiteY5" fmla="*/ 674649 h 1349298"/>
              <a:gd name="connsiteX6" fmla="*/ 77202 w 1583473"/>
              <a:gd name="connsiteY6" fmla="*/ 541691 h 1349298"/>
              <a:gd name="connsiteX7" fmla="*/ 337325 w 1583473"/>
              <a:gd name="connsiteY7" fmla="*/ 0 h 1349298"/>
              <a:gd name="connsiteX0" fmla="*/ 337325 w 1583473"/>
              <a:gd name="connsiteY0" fmla="*/ 0 h 1349298"/>
              <a:gd name="connsiteX1" fmla="*/ 1246149 w 1583473"/>
              <a:gd name="connsiteY1" fmla="*/ 0 h 1349298"/>
              <a:gd name="connsiteX2" fmla="*/ 1583473 w 1583473"/>
              <a:gd name="connsiteY2" fmla="*/ 674649 h 1349298"/>
              <a:gd name="connsiteX3" fmla="*/ 1246149 w 1583473"/>
              <a:gd name="connsiteY3" fmla="*/ 1349298 h 1349298"/>
              <a:gd name="connsiteX4" fmla="*/ 337325 w 1583473"/>
              <a:gd name="connsiteY4" fmla="*/ 1349298 h 1349298"/>
              <a:gd name="connsiteX5" fmla="*/ 0 w 1583473"/>
              <a:gd name="connsiteY5" fmla="*/ 674649 h 1349298"/>
              <a:gd name="connsiteX6" fmla="*/ 77202 w 1583473"/>
              <a:gd name="connsiteY6" fmla="*/ 541691 h 1349298"/>
              <a:gd name="connsiteX7" fmla="*/ 337325 w 1583473"/>
              <a:gd name="connsiteY7" fmla="*/ 0 h 1349298"/>
              <a:gd name="connsiteX0" fmla="*/ 337325 w 1583473"/>
              <a:gd name="connsiteY0" fmla="*/ 0 h 1349298"/>
              <a:gd name="connsiteX1" fmla="*/ 1246149 w 1583473"/>
              <a:gd name="connsiteY1" fmla="*/ 0 h 1349298"/>
              <a:gd name="connsiteX2" fmla="*/ 1467202 w 1583473"/>
              <a:gd name="connsiteY2" fmla="*/ 448091 h 1349298"/>
              <a:gd name="connsiteX3" fmla="*/ 1583473 w 1583473"/>
              <a:gd name="connsiteY3" fmla="*/ 674649 h 1349298"/>
              <a:gd name="connsiteX4" fmla="*/ 1246149 w 1583473"/>
              <a:gd name="connsiteY4" fmla="*/ 1349298 h 1349298"/>
              <a:gd name="connsiteX5" fmla="*/ 337325 w 1583473"/>
              <a:gd name="connsiteY5" fmla="*/ 1349298 h 1349298"/>
              <a:gd name="connsiteX6" fmla="*/ 0 w 1583473"/>
              <a:gd name="connsiteY6" fmla="*/ 674649 h 1349298"/>
              <a:gd name="connsiteX7" fmla="*/ 77202 w 1583473"/>
              <a:gd name="connsiteY7" fmla="*/ 541691 h 1349298"/>
              <a:gd name="connsiteX8" fmla="*/ 337325 w 1583473"/>
              <a:gd name="connsiteY8" fmla="*/ 0 h 1349298"/>
              <a:gd name="connsiteX0" fmla="*/ 337325 w 1583473"/>
              <a:gd name="connsiteY0" fmla="*/ 0 h 1349298"/>
              <a:gd name="connsiteX1" fmla="*/ 1246149 w 1583473"/>
              <a:gd name="connsiteY1" fmla="*/ 0 h 1349298"/>
              <a:gd name="connsiteX2" fmla="*/ 1467202 w 1583473"/>
              <a:gd name="connsiteY2" fmla="*/ 448091 h 1349298"/>
              <a:gd name="connsiteX3" fmla="*/ 1583473 w 1583473"/>
              <a:gd name="connsiteY3" fmla="*/ 674649 h 1349298"/>
              <a:gd name="connsiteX4" fmla="*/ 1246149 w 1583473"/>
              <a:gd name="connsiteY4" fmla="*/ 1349298 h 1349298"/>
              <a:gd name="connsiteX5" fmla="*/ 337325 w 1583473"/>
              <a:gd name="connsiteY5" fmla="*/ 1349298 h 1349298"/>
              <a:gd name="connsiteX6" fmla="*/ 0 w 1583473"/>
              <a:gd name="connsiteY6" fmla="*/ 674649 h 1349298"/>
              <a:gd name="connsiteX7" fmla="*/ 77202 w 1583473"/>
              <a:gd name="connsiteY7" fmla="*/ 541691 h 1349298"/>
              <a:gd name="connsiteX8" fmla="*/ 337325 w 1583473"/>
              <a:gd name="connsiteY8" fmla="*/ 0 h 1349298"/>
              <a:gd name="connsiteX0" fmla="*/ 337325 w 1583473"/>
              <a:gd name="connsiteY0" fmla="*/ 0 h 1349298"/>
              <a:gd name="connsiteX1" fmla="*/ 1246149 w 1583473"/>
              <a:gd name="connsiteY1" fmla="*/ 0 h 1349298"/>
              <a:gd name="connsiteX2" fmla="*/ 1467202 w 1583473"/>
              <a:gd name="connsiteY2" fmla="*/ 448091 h 1349298"/>
              <a:gd name="connsiteX3" fmla="*/ 1583473 w 1583473"/>
              <a:gd name="connsiteY3" fmla="*/ 674649 h 1349298"/>
              <a:gd name="connsiteX4" fmla="*/ 1246149 w 1583473"/>
              <a:gd name="connsiteY4" fmla="*/ 1349298 h 1349298"/>
              <a:gd name="connsiteX5" fmla="*/ 337325 w 1583473"/>
              <a:gd name="connsiteY5" fmla="*/ 1349298 h 1349298"/>
              <a:gd name="connsiteX6" fmla="*/ 0 w 1583473"/>
              <a:gd name="connsiteY6" fmla="*/ 674649 h 1349298"/>
              <a:gd name="connsiteX7" fmla="*/ 77202 w 1583473"/>
              <a:gd name="connsiteY7" fmla="*/ 541691 h 1349298"/>
              <a:gd name="connsiteX8" fmla="*/ 337325 w 1583473"/>
              <a:gd name="connsiteY8" fmla="*/ 0 h 1349298"/>
              <a:gd name="connsiteX0" fmla="*/ 337325 w 1583473"/>
              <a:gd name="connsiteY0" fmla="*/ 0 h 1349298"/>
              <a:gd name="connsiteX1" fmla="*/ 1246149 w 1583473"/>
              <a:gd name="connsiteY1" fmla="*/ 0 h 1349298"/>
              <a:gd name="connsiteX2" fmla="*/ 1467202 w 1583473"/>
              <a:gd name="connsiteY2" fmla="*/ 448091 h 1349298"/>
              <a:gd name="connsiteX3" fmla="*/ 1583473 w 1583473"/>
              <a:gd name="connsiteY3" fmla="*/ 674649 h 1349298"/>
              <a:gd name="connsiteX4" fmla="*/ 1246149 w 1583473"/>
              <a:gd name="connsiteY4" fmla="*/ 1349298 h 1349298"/>
              <a:gd name="connsiteX5" fmla="*/ 337325 w 1583473"/>
              <a:gd name="connsiteY5" fmla="*/ 1349298 h 1349298"/>
              <a:gd name="connsiteX6" fmla="*/ 0 w 1583473"/>
              <a:gd name="connsiteY6" fmla="*/ 674649 h 1349298"/>
              <a:gd name="connsiteX7" fmla="*/ 77202 w 1583473"/>
              <a:gd name="connsiteY7" fmla="*/ 541691 h 1349298"/>
              <a:gd name="connsiteX8" fmla="*/ 337325 w 1583473"/>
              <a:gd name="connsiteY8" fmla="*/ 0 h 1349298"/>
              <a:gd name="connsiteX0" fmla="*/ 337325 w 1583473"/>
              <a:gd name="connsiteY0" fmla="*/ 0 h 1349298"/>
              <a:gd name="connsiteX1" fmla="*/ 1467202 w 1583473"/>
              <a:gd name="connsiteY1" fmla="*/ 448091 h 1349298"/>
              <a:gd name="connsiteX2" fmla="*/ 1583473 w 1583473"/>
              <a:gd name="connsiteY2" fmla="*/ 674649 h 1349298"/>
              <a:gd name="connsiteX3" fmla="*/ 1246149 w 1583473"/>
              <a:gd name="connsiteY3" fmla="*/ 1349298 h 1349298"/>
              <a:gd name="connsiteX4" fmla="*/ 337325 w 1583473"/>
              <a:gd name="connsiteY4" fmla="*/ 1349298 h 1349298"/>
              <a:gd name="connsiteX5" fmla="*/ 0 w 1583473"/>
              <a:gd name="connsiteY5" fmla="*/ 674649 h 1349298"/>
              <a:gd name="connsiteX6" fmla="*/ 77202 w 1583473"/>
              <a:gd name="connsiteY6" fmla="*/ 541691 h 1349298"/>
              <a:gd name="connsiteX7" fmla="*/ 337325 w 1583473"/>
              <a:gd name="connsiteY7" fmla="*/ 0 h 1349298"/>
              <a:gd name="connsiteX0" fmla="*/ 337325 w 1583473"/>
              <a:gd name="connsiteY0" fmla="*/ 0 h 1349298"/>
              <a:gd name="connsiteX1" fmla="*/ 1480366 w 1583473"/>
              <a:gd name="connsiteY1" fmla="*/ 540960 h 1349298"/>
              <a:gd name="connsiteX2" fmla="*/ 1583473 w 1583473"/>
              <a:gd name="connsiteY2" fmla="*/ 674649 h 1349298"/>
              <a:gd name="connsiteX3" fmla="*/ 1246149 w 1583473"/>
              <a:gd name="connsiteY3" fmla="*/ 1349298 h 1349298"/>
              <a:gd name="connsiteX4" fmla="*/ 337325 w 1583473"/>
              <a:gd name="connsiteY4" fmla="*/ 1349298 h 1349298"/>
              <a:gd name="connsiteX5" fmla="*/ 0 w 1583473"/>
              <a:gd name="connsiteY5" fmla="*/ 674649 h 1349298"/>
              <a:gd name="connsiteX6" fmla="*/ 77202 w 1583473"/>
              <a:gd name="connsiteY6" fmla="*/ 541691 h 1349298"/>
              <a:gd name="connsiteX7" fmla="*/ 337325 w 1583473"/>
              <a:gd name="connsiteY7" fmla="*/ 0 h 1349298"/>
              <a:gd name="connsiteX0" fmla="*/ 337325 w 1583473"/>
              <a:gd name="connsiteY0" fmla="*/ 0 h 1349298"/>
              <a:gd name="connsiteX1" fmla="*/ 1495724 w 1583473"/>
              <a:gd name="connsiteY1" fmla="*/ 552866 h 1349298"/>
              <a:gd name="connsiteX2" fmla="*/ 1583473 w 1583473"/>
              <a:gd name="connsiteY2" fmla="*/ 674649 h 1349298"/>
              <a:gd name="connsiteX3" fmla="*/ 1246149 w 1583473"/>
              <a:gd name="connsiteY3" fmla="*/ 1349298 h 1349298"/>
              <a:gd name="connsiteX4" fmla="*/ 337325 w 1583473"/>
              <a:gd name="connsiteY4" fmla="*/ 1349298 h 1349298"/>
              <a:gd name="connsiteX5" fmla="*/ 0 w 1583473"/>
              <a:gd name="connsiteY5" fmla="*/ 674649 h 1349298"/>
              <a:gd name="connsiteX6" fmla="*/ 77202 w 1583473"/>
              <a:gd name="connsiteY6" fmla="*/ 541691 h 1349298"/>
              <a:gd name="connsiteX7" fmla="*/ 337325 w 1583473"/>
              <a:gd name="connsiteY7" fmla="*/ 0 h 1349298"/>
              <a:gd name="connsiteX0" fmla="*/ 337325 w 1583473"/>
              <a:gd name="connsiteY0" fmla="*/ 0 h 1349298"/>
              <a:gd name="connsiteX1" fmla="*/ 1495724 w 1583473"/>
              <a:gd name="connsiteY1" fmla="*/ 552866 h 1349298"/>
              <a:gd name="connsiteX2" fmla="*/ 1583473 w 1583473"/>
              <a:gd name="connsiteY2" fmla="*/ 674649 h 1349298"/>
              <a:gd name="connsiteX3" fmla="*/ 1246149 w 1583473"/>
              <a:gd name="connsiteY3" fmla="*/ 1349298 h 1349298"/>
              <a:gd name="connsiteX4" fmla="*/ 337325 w 1583473"/>
              <a:gd name="connsiteY4" fmla="*/ 1349298 h 1349298"/>
              <a:gd name="connsiteX5" fmla="*/ 0 w 1583473"/>
              <a:gd name="connsiteY5" fmla="*/ 674649 h 1349298"/>
              <a:gd name="connsiteX6" fmla="*/ 77202 w 1583473"/>
              <a:gd name="connsiteY6" fmla="*/ 541691 h 1349298"/>
              <a:gd name="connsiteX7" fmla="*/ 337325 w 1583473"/>
              <a:gd name="connsiteY7" fmla="*/ 0 h 1349298"/>
              <a:gd name="connsiteX0" fmla="*/ 337325 w 1583473"/>
              <a:gd name="connsiteY0" fmla="*/ 0 h 1349298"/>
              <a:gd name="connsiteX1" fmla="*/ 1495724 w 1583473"/>
              <a:gd name="connsiteY1" fmla="*/ 552866 h 1349298"/>
              <a:gd name="connsiteX2" fmla="*/ 1583473 w 1583473"/>
              <a:gd name="connsiteY2" fmla="*/ 674649 h 1349298"/>
              <a:gd name="connsiteX3" fmla="*/ 1246149 w 1583473"/>
              <a:gd name="connsiteY3" fmla="*/ 1349298 h 1349298"/>
              <a:gd name="connsiteX4" fmla="*/ 337325 w 1583473"/>
              <a:gd name="connsiteY4" fmla="*/ 1349298 h 1349298"/>
              <a:gd name="connsiteX5" fmla="*/ 0 w 1583473"/>
              <a:gd name="connsiteY5" fmla="*/ 674649 h 1349298"/>
              <a:gd name="connsiteX6" fmla="*/ 77202 w 1583473"/>
              <a:gd name="connsiteY6" fmla="*/ 541691 h 1349298"/>
              <a:gd name="connsiteX7" fmla="*/ 337325 w 1583473"/>
              <a:gd name="connsiteY7" fmla="*/ 0 h 1349298"/>
              <a:gd name="connsiteX0" fmla="*/ 77202 w 1583473"/>
              <a:gd name="connsiteY0" fmla="*/ 11234 h 818841"/>
              <a:gd name="connsiteX1" fmla="*/ 1495724 w 1583473"/>
              <a:gd name="connsiteY1" fmla="*/ 22409 h 818841"/>
              <a:gd name="connsiteX2" fmla="*/ 1583473 w 1583473"/>
              <a:gd name="connsiteY2" fmla="*/ 144192 h 818841"/>
              <a:gd name="connsiteX3" fmla="*/ 1246149 w 1583473"/>
              <a:gd name="connsiteY3" fmla="*/ 818841 h 818841"/>
              <a:gd name="connsiteX4" fmla="*/ 337325 w 1583473"/>
              <a:gd name="connsiteY4" fmla="*/ 818841 h 818841"/>
              <a:gd name="connsiteX5" fmla="*/ 0 w 1583473"/>
              <a:gd name="connsiteY5" fmla="*/ 144192 h 818841"/>
              <a:gd name="connsiteX6" fmla="*/ 77202 w 1583473"/>
              <a:gd name="connsiteY6" fmla="*/ 11234 h 818841"/>
              <a:gd name="connsiteX0" fmla="*/ 77202 w 1583473"/>
              <a:gd name="connsiteY0" fmla="*/ 13990 h 821597"/>
              <a:gd name="connsiteX1" fmla="*/ 1495724 w 1583473"/>
              <a:gd name="connsiteY1" fmla="*/ 18021 h 821597"/>
              <a:gd name="connsiteX2" fmla="*/ 1583473 w 1583473"/>
              <a:gd name="connsiteY2" fmla="*/ 146948 h 821597"/>
              <a:gd name="connsiteX3" fmla="*/ 1246149 w 1583473"/>
              <a:gd name="connsiteY3" fmla="*/ 821597 h 821597"/>
              <a:gd name="connsiteX4" fmla="*/ 337325 w 1583473"/>
              <a:gd name="connsiteY4" fmla="*/ 821597 h 821597"/>
              <a:gd name="connsiteX5" fmla="*/ 0 w 1583473"/>
              <a:gd name="connsiteY5" fmla="*/ 146948 h 821597"/>
              <a:gd name="connsiteX6" fmla="*/ 77202 w 1583473"/>
              <a:gd name="connsiteY6" fmla="*/ 13990 h 821597"/>
              <a:gd name="connsiteX0" fmla="*/ 77202 w 1583473"/>
              <a:gd name="connsiteY0" fmla="*/ 7184 h 814791"/>
              <a:gd name="connsiteX1" fmla="*/ 1495724 w 1583473"/>
              <a:gd name="connsiteY1" fmla="*/ 11215 h 814791"/>
              <a:gd name="connsiteX2" fmla="*/ 1583473 w 1583473"/>
              <a:gd name="connsiteY2" fmla="*/ 140142 h 814791"/>
              <a:gd name="connsiteX3" fmla="*/ 1246149 w 1583473"/>
              <a:gd name="connsiteY3" fmla="*/ 814791 h 814791"/>
              <a:gd name="connsiteX4" fmla="*/ 337325 w 1583473"/>
              <a:gd name="connsiteY4" fmla="*/ 814791 h 814791"/>
              <a:gd name="connsiteX5" fmla="*/ 0 w 1583473"/>
              <a:gd name="connsiteY5" fmla="*/ 140142 h 814791"/>
              <a:gd name="connsiteX6" fmla="*/ 77202 w 1583473"/>
              <a:gd name="connsiteY6" fmla="*/ 7184 h 814791"/>
              <a:gd name="connsiteX0" fmla="*/ 77202 w 1583473"/>
              <a:gd name="connsiteY0" fmla="*/ 9572 h 817179"/>
              <a:gd name="connsiteX1" fmla="*/ 1495724 w 1583473"/>
              <a:gd name="connsiteY1" fmla="*/ 13603 h 817179"/>
              <a:gd name="connsiteX2" fmla="*/ 1583473 w 1583473"/>
              <a:gd name="connsiteY2" fmla="*/ 142530 h 817179"/>
              <a:gd name="connsiteX3" fmla="*/ 1246149 w 1583473"/>
              <a:gd name="connsiteY3" fmla="*/ 817179 h 817179"/>
              <a:gd name="connsiteX4" fmla="*/ 337325 w 1583473"/>
              <a:gd name="connsiteY4" fmla="*/ 817179 h 817179"/>
              <a:gd name="connsiteX5" fmla="*/ 0 w 1583473"/>
              <a:gd name="connsiteY5" fmla="*/ 142530 h 817179"/>
              <a:gd name="connsiteX6" fmla="*/ 77202 w 1583473"/>
              <a:gd name="connsiteY6" fmla="*/ 9572 h 817179"/>
              <a:gd name="connsiteX0" fmla="*/ 77202 w 1583473"/>
              <a:gd name="connsiteY0" fmla="*/ 8920 h 816527"/>
              <a:gd name="connsiteX1" fmla="*/ 1495724 w 1583473"/>
              <a:gd name="connsiteY1" fmla="*/ 15456 h 816527"/>
              <a:gd name="connsiteX2" fmla="*/ 1583473 w 1583473"/>
              <a:gd name="connsiteY2" fmla="*/ 141878 h 816527"/>
              <a:gd name="connsiteX3" fmla="*/ 1246149 w 1583473"/>
              <a:gd name="connsiteY3" fmla="*/ 816527 h 816527"/>
              <a:gd name="connsiteX4" fmla="*/ 337325 w 1583473"/>
              <a:gd name="connsiteY4" fmla="*/ 816527 h 816527"/>
              <a:gd name="connsiteX5" fmla="*/ 0 w 1583473"/>
              <a:gd name="connsiteY5" fmla="*/ 141878 h 816527"/>
              <a:gd name="connsiteX6" fmla="*/ 77202 w 1583473"/>
              <a:gd name="connsiteY6" fmla="*/ 8920 h 816527"/>
              <a:gd name="connsiteX0" fmla="*/ 77202 w 1583473"/>
              <a:gd name="connsiteY0" fmla="*/ 8920 h 816527"/>
              <a:gd name="connsiteX1" fmla="*/ 1495724 w 1583473"/>
              <a:gd name="connsiteY1" fmla="*/ 15456 h 816527"/>
              <a:gd name="connsiteX2" fmla="*/ 1583473 w 1583473"/>
              <a:gd name="connsiteY2" fmla="*/ 141878 h 816527"/>
              <a:gd name="connsiteX3" fmla="*/ 1246149 w 1583473"/>
              <a:gd name="connsiteY3" fmla="*/ 816527 h 816527"/>
              <a:gd name="connsiteX4" fmla="*/ 337325 w 1583473"/>
              <a:gd name="connsiteY4" fmla="*/ 816527 h 816527"/>
              <a:gd name="connsiteX5" fmla="*/ 0 w 1583473"/>
              <a:gd name="connsiteY5" fmla="*/ 141878 h 816527"/>
              <a:gd name="connsiteX6" fmla="*/ 77202 w 1583473"/>
              <a:gd name="connsiteY6" fmla="*/ 8920 h 816527"/>
              <a:gd name="connsiteX0" fmla="*/ 77202 w 1583473"/>
              <a:gd name="connsiteY0" fmla="*/ 11036 h 818643"/>
              <a:gd name="connsiteX1" fmla="*/ 1491337 w 1583473"/>
              <a:gd name="connsiteY1" fmla="*/ 10428 h 818643"/>
              <a:gd name="connsiteX2" fmla="*/ 1583473 w 1583473"/>
              <a:gd name="connsiteY2" fmla="*/ 143994 h 818643"/>
              <a:gd name="connsiteX3" fmla="*/ 1246149 w 1583473"/>
              <a:gd name="connsiteY3" fmla="*/ 818643 h 818643"/>
              <a:gd name="connsiteX4" fmla="*/ 337325 w 1583473"/>
              <a:gd name="connsiteY4" fmla="*/ 818643 h 818643"/>
              <a:gd name="connsiteX5" fmla="*/ 0 w 1583473"/>
              <a:gd name="connsiteY5" fmla="*/ 143994 h 818643"/>
              <a:gd name="connsiteX6" fmla="*/ 77202 w 1583473"/>
              <a:gd name="connsiteY6" fmla="*/ 11036 h 818643"/>
              <a:gd name="connsiteX0" fmla="*/ 77202 w 1583473"/>
              <a:gd name="connsiteY0" fmla="*/ 4519 h 812126"/>
              <a:gd name="connsiteX1" fmla="*/ 1491337 w 1583473"/>
              <a:gd name="connsiteY1" fmla="*/ 3911 h 812126"/>
              <a:gd name="connsiteX2" fmla="*/ 1583473 w 1583473"/>
              <a:gd name="connsiteY2" fmla="*/ 137477 h 812126"/>
              <a:gd name="connsiteX3" fmla="*/ 1246149 w 1583473"/>
              <a:gd name="connsiteY3" fmla="*/ 812126 h 812126"/>
              <a:gd name="connsiteX4" fmla="*/ 337325 w 1583473"/>
              <a:gd name="connsiteY4" fmla="*/ 812126 h 812126"/>
              <a:gd name="connsiteX5" fmla="*/ 0 w 1583473"/>
              <a:gd name="connsiteY5" fmla="*/ 137477 h 812126"/>
              <a:gd name="connsiteX6" fmla="*/ 77202 w 1583473"/>
              <a:gd name="connsiteY6" fmla="*/ 4519 h 812126"/>
              <a:gd name="connsiteX0" fmla="*/ 79394 w 1583473"/>
              <a:gd name="connsiteY0" fmla="*/ 7751 h 808215"/>
              <a:gd name="connsiteX1" fmla="*/ 1491337 w 1583473"/>
              <a:gd name="connsiteY1" fmla="*/ 0 h 808215"/>
              <a:gd name="connsiteX2" fmla="*/ 1583473 w 1583473"/>
              <a:gd name="connsiteY2" fmla="*/ 133566 h 808215"/>
              <a:gd name="connsiteX3" fmla="*/ 1246149 w 1583473"/>
              <a:gd name="connsiteY3" fmla="*/ 808215 h 808215"/>
              <a:gd name="connsiteX4" fmla="*/ 337325 w 1583473"/>
              <a:gd name="connsiteY4" fmla="*/ 808215 h 808215"/>
              <a:gd name="connsiteX5" fmla="*/ 0 w 1583473"/>
              <a:gd name="connsiteY5" fmla="*/ 133566 h 808215"/>
              <a:gd name="connsiteX6" fmla="*/ 79394 w 1583473"/>
              <a:gd name="connsiteY6" fmla="*/ 7751 h 808215"/>
              <a:gd name="connsiteX0" fmla="*/ 68425 w 1583473"/>
              <a:gd name="connsiteY0" fmla="*/ 10132 h 808215"/>
              <a:gd name="connsiteX1" fmla="*/ 1491337 w 1583473"/>
              <a:gd name="connsiteY1" fmla="*/ 0 h 808215"/>
              <a:gd name="connsiteX2" fmla="*/ 1583473 w 1583473"/>
              <a:gd name="connsiteY2" fmla="*/ 133566 h 808215"/>
              <a:gd name="connsiteX3" fmla="*/ 1246149 w 1583473"/>
              <a:gd name="connsiteY3" fmla="*/ 808215 h 808215"/>
              <a:gd name="connsiteX4" fmla="*/ 337325 w 1583473"/>
              <a:gd name="connsiteY4" fmla="*/ 808215 h 808215"/>
              <a:gd name="connsiteX5" fmla="*/ 0 w 1583473"/>
              <a:gd name="connsiteY5" fmla="*/ 133566 h 808215"/>
              <a:gd name="connsiteX6" fmla="*/ 68425 w 1583473"/>
              <a:gd name="connsiteY6" fmla="*/ 10132 h 808215"/>
              <a:gd name="connsiteX0" fmla="*/ 68425 w 1583473"/>
              <a:gd name="connsiteY0" fmla="*/ 2988 h 801071"/>
              <a:gd name="connsiteX1" fmla="*/ 1486950 w 1583473"/>
              <a:gd name="connsiteY1" fmla="*/ 0 h 801071"/>
              <a:gd name="connsiteX2" fmla="*/ 1583473 w 1583473"/>
              <a:gd name="connsiteY2" fmla="*/ 126422 h 801071"/>
              <a:gd name="connsiteX3" fmla="*/ 1246149 w 1583473"/>
              <a:gd name="connsiteY3" fmla="*/ 801071 h 801071"/>
              <a:gd name="connsiteX4" fmla="*/ 337325 w 1583473"/>
              <a:gd name="connsiteY4" fmla="*/ 801071 h 801071"/>
              <a:gd name="connsiteX5" fmla="*/ 0 w 1583473"/>
              <a:gd name="connsiteY5" fmla="*/ 126422 h 801071"/>
              <a:gd name="connsiteX6" fmla="*/ 68425 w 1583473"/>
              <a:gd name="connsiteY6" fmla="*/ 2988 h 801071"/>
              <a:gd name="connsiteX0" fmla="*/ 68425 w 1583473"/>
              <a:gd name="connsiteY0" fmla="*/ 2988 h 801071"/>
              <a:gd name="connsiteX1" fmla="*/ 1486950 w 1583473"/>
              <a:gd name="connsiteY1" fmla="*/ 0 h 801071"/>
              <a:gd name="connsiteX2" fmla="*/ 1583473 w 1583473"/>
              <a:gd name="connsiteY2" fmla="*/ 126422 h 801071"/>
              <a:gd name="connsiteX3" fmla="*/ 1246149 w 1583473"/>
              <a:gd name="connsiteY3" fmla="*/ 801071 h 801071"/>
              <a:gd name="connsiteX4" fmla="*/ 337325 w 1583473"/>
              <a:gd name="connsiteY4" fmla="*/ 801071 h 801071"/>
              <a:gd name="connsiteX5" fmla="*/ 0 w 1583473"/>
              <a:gd name="connsiteY5" fmla="*/ 126422 h 801071"/>
              <a:gd name="connsiteX6" fmla="*/ 68425 w 1583473"/>
              <a:gd name="connsiteY6" fmla="*/ 2988 h 801071"/>
              <a:gd name="connsiteX0" fmla="*/ 68423 w 1583473"/>
              <a:gd name="connsiteY0" fmla="*/ 7 h 807485"/>
              <a:gd name="connsiteX1" fmla="*/ 1486950 w 1583473"/>
              <a:gd name="connsiteY1" fmla="*/ 6414 h 807485"/>
              <a:gd name="connsiteX2" fmla="*/ 1583473 w 1583473"/>
              <a:gd name="connsiteY2" fmla="*/ 132836 h 807485"/>
              <a:gd name="connsiteX3" fmla="*/ 1246149 w 1583473"/>
              <a:gd name="connsiteY3" fmla="*/ 807485 h 807485"/>
              <a:gd name="connsiteX4" fmla="*/ 337325 w 1583473"/>
              <a:gd name="connsiteY4" fmla="*/ 807485 h 807485"/>
              <a:gd name="connsiteX5" fmla="*/ 0 w 1583473"/>
              <a:gd name="connsiteY5" fmla="*/ 132836 h 807485"/>
              <a:gd name="connsiteX6" fmla="*/ 68423 w 1583473"/>
              <a:gd name="connsiteY6" fmla="*/ 7 h 807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83473" h="807485">
                <a:moveTo>
                  <a:pt x="68423" y="7"/>
                </a:moveTo>
                <a:lnTo>
                  <a:pt x="1486950" y="6414"/>
                </a:lnTo>
                <a:cubicBezTo>
                  <a:pt x="1530824" y="67305"/>
                  <a:pt x="1538137" y="66842"/>
                  <a:pt x="1583473" y="132836"/>
                </a:cubicBezTo>
                <a:lnTo>
                  <a:pt x="1246149" y="807485"/>
                </a:lnTo>
                <a:lnTo>
                  <a:pt x="337325" y="807485"/>
                </a:lnTo>
                <a:lnTo>
                  <a:pt x="0" y="132836"/>
                </a:lnTo>
                <a:cubicBezTo>
                  <a:pt x="25734" y="88517"/>
                  <a:pt x="66500" y="-918"/>
                  <a:pt x="68423" y="7"/>
                </a:cubicBezTo>
                <a:close/>
              </a:path>
            </a:pathLst>
          </a:custGeom>
          <a:gradFill>
            <a:gsLst>
              <a:gs pos="0">
                <a:schemeClr val="bg2">
                  <a:lumMod val="25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8400000" scaled="0"/>
          </a:gradFill>
          <a:ln/>
          <a:scene3d>
            <a:camera prst="orthographicFront"/>
            <a:lightRig rig="threePt" dir="t">
              <a:rot lat="0" lon="0" rev="1200000"/>
            </a:lightRig>
          </a:scene3d>
          <a:sp3d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 err="1">
              <a:solidFill>
                <a:schemeClr val="tx1"/>
              </a:solidFill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62B745-3641-4521-9734-78968110B541}" type="datetimeFigureOut">
              <a:rPr lang="en-US"/>
              <a:pPr>
                <a:defRPr/>
              </a:pPr>
              <a:t>7/27/2020</a:t>
            </a:fld>
            <a:endParaRPr lang="en-US"/>
          </a:p>
        </p:txBody>
      </p:sp>
      <p:sp>
        <p:nvSpPr>
          <p:cNvPr id="8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3C03F3-D3F4-4C43-BA65-96B8091F58EF}" type="slidenum">
              <a:rPr lang="en-US" altLang="es-ES"/>
              <a:pPr/>
              <a:t>‹Nº›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4261095447"/>
      </p:ext>
    </p:extLst>
  </p:cSld>
  <p:clrMapOvr>
    <a:masterClrMapping/>
  </p:clrMapOvr>
  <p:transition spd="slow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1"/>
          <p:cNvSpPr/>
          <p:nvPr userDrawn="1"/>
        </p:nvSpPr>
        <p:spPr>
          <a:xfrm>
            <a:off x="101600" y="0"/>
            <a:ext cx="9042400" cy="1349375"/>
          </a:xfrm>
          <a:prstGeom prst="rect">
            <a:avLst/>
          </a:prstGeom>
          <a:ln>
            <a:noFill/>
          </a:ln>
          <a:effectLst>
            <a:outerShdw blurRad="101600" dist="63500" dir="36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 err="1">
              <a:solidFill>
                <a:schemeClr val="tx1"/>
              </a:solidFill>
            </a:endParaRPr>
          </a:p>
        </p:txBody>
      </p:sp>
      <p:sp>
        <p:nvSpPr>
          <p:cNvPr id="8" name="Hexagon 9"/>
          <p:cNvSpPr/>
          <p:nvPr userDrawn="1"/>
        </p:nvSpPr>
        <p:spPr>
          <a:xfrm rot="16200000">
            <a:off x="-344873" y="336611"/>
            <a:ext cx="1345725" cy="672494"/>
          </a:xfrm>
          <a:custGeom>
            <a:avLst/>
            <a:gdLst>
              <a:gd name="connsiteX0" fmla="*/ 0 w 1583473"/>
              <a:gd name="connsiteY0" fmla="*/ 674649 h 1349298"/>
              <a:gd name="connsiteX1" fmla="*/ 337325 w 1583473"/>
              <a:gd name="connsiteY1" fmla="*/ 0 h 1349298"/>
              <a:gd name="connsiteX2" fmla="*/ 1246149 w 1583473"/>
              <a:gd name="connsiteY2" fmla="*/ 0 h 1349298"/>
              <a:gd name="connsiteX3" fmla="*/ 1583473 w 1583473"/>
              <a:gd name="connsiteY3" fmla="*/ 674649 h 1349298"/>
              <a:gd name="connsiteX4" fmla="*/ 1246149 w 1583473"/>
              <a:gd name="connsiteY4" fmla="*/ 1349298 h 1349298"/>
              <a:gd name="connsiteX5" fmla="*/ 337325 w 1583473"/>
              <a:gd name="connsiteY5" fmla="*/ 1349298 h 1349298"/>
              <a:gd name="connsiteX6" fmla="*/ 0 w 1583473"/>
              <a:gd name="connsiteY6" fmla="*/ 674649 h 1349298"/>
              <a:gd name="connsiteX0" fmla="*/ 337325 w 1583473"/>
              <a:gd name="connsiteY0" fmla="*/ 0 h 1349298"/>
              <a:gd name="connsiteX1" fmla="*/ 1246149 w 1583473"/>
              <a:gd name="connsiteY1" fmla="*/ 0 h 1349298"/>
              <a:gd name="connsiteX2" fmla="*/ 1583473 w 1583473"/>
              <a:gd name="connsiteY2" fmla="*/ 674649 h 1349298"/>
              <a:gd name="connsiteX3" fmla="*/ 1246149 w 1583473"/>
              <a:gd name="connsiteY3" fmla="*/ 1349298 h 1349298"/>
              <a:gd name="connsiteX4" fmla="*/ 337325 w 1583473"/>
              <a:gd name="connsiteY4" fmla="*/ 1349298 h 1349298"/>
              <a:gd name="connsiteX5" fmla="*/ 0 w 1583473"/>
              <a:gd name="connsiteY5" fmla="*/ 674649 h 1349298"/>
              <a:gd name="connsiteX0" fmla="*/ 337325 w 1583473"/>
              <a:gd name="connsiteY0" fmla="*/ 0 h 1349298"/>
              <a:gd name="connsiteX1" fmla="*/ 1246149 w 1583473"/>
              <a:gd name="connsiteY1" fmla="*/ 0 h 1349298"/>
              <a:gd name="connsiteX2" fmla="*/ 1583473 w 1583473"/>
              <a:gd name="connsiteY2" fmla="*/ 674649 h 1349298"/>
              <a:gd name="connsiteX3" fmla="*/ 1246149 w 1583473"/>
              <a:gd name="connsiteY3" fmla="*/ 1349298 h 1349298"/>
              <a:gd name="connsiteX4" fmla="*/ 337325 w 1583473"/>
              <a:gd name="connsiteY4" fmla="*/ 1349298 h 1349298"/>
              <a:gd name="connsiteX5" fmla="*/ 0 w 1583473"/>
              <a:gd name="connsiteY5" fmla="*/ 674649 h 1349298"/>
              <a:gd name="connsiteX6" fmla="*/ 77202 w 1583473"/>
              <a:gd name="connsiteY6" fmla="*/ 541691 h 1349298"/>
              <a:gd name="connsiteX7" fmla="*/ 337325 w 1583473"/>
              <a:gd name="connsiteY7" fmla="*/ 0 h 1349298"/>
              <a:gd name="connsiteX0" fmla="*/ 337325 w 1583473"/>
              <a:gd name="connsiteY0" fmla="*/ 0 h 1349298"/>
              <a:gd name="connsiteX1" fmla="*/ 1246149 w 1583473"/>
              <a:gd name="connsiteY1" fmla="*/ 0 h 1349298"/>
              <a:gd name="connsiteX2" fmla="*/ 1583473 w 1583473"/>
              <a:gd name="connsiteY2" fmla="*/ 674649 h 1349298"/>
              <a:gd name="connsiteX3" fmla="*/ 1246149 w 1583473"/>
              <a:gd name="connsiteY3" fmla="*/ 1349298 h 1349298"/>
              <a:gd name="connsiteX4" fmla="*/ 337325 w 1583473"/>
              <a:gd name="connsiteY4" fmla="*/ 1349298 h 1349298"/>
              <a:gd name="connsiteX5" fmla="*/ 0 w 1583473"/>
              <a:gd name="connsiteY5" fmla="*/ 674649 h 1349298"/>
              <a:gd name="connsiteX6" fmla="*/ 77202 w 1583473"/>
              <a:gd name="connsiteY6" fmla="*/ 541691 h 1349298"/>
              <a:gd name="connsiteX7" fmla="*/ 337325 w 1583473"/>
              <a:gd name="connsiteY7" fmla="*/ 0 h 1349298"/>
              <a:gd name="connsiteX0" fmla="*/ 337325 w 1583473"/>
              <a:gd name="connsiteY0" fmla="*/ 0 h 1349298"/>
              <a:gd name="connsiteX1" fmla="*/ 1246149 w 1583473"/>
              <a:gd name="connsiteY1" fmla="*/ 0 h 1349298"/>
              <a:gd name="connsiteX2" fmla="*/ 1583473 w 1583473"/>
              <a:gd name="connsiteY2" fmla="*/ 674649 h 1349298"/>
              <a:gd name="connsiteX3" fmla="*/ 1246149 w 1583473"/>
              <a:gd name="connsiteY3" fmla="*/ 1349298 h 1349298"/>
              <a:gd name="connsiteX4" fmla="*/ 337325 w 1583473"/>
              <a:gd name="connsiteY4" fmla="*/ 1349298 h 1349298"/>
              <a:gd name="connsiteX5" fmla="*/ 0 w 1583473"/>
              <a:gd name="connsiteY5" fmla="*/ 674649 h 1349298"/>
              <a:gd name="connsiteX6" fmla="*/ 77202 w 1583473"/>
              <a:gd name="connsiteY6" fmla="*/ 541691 h 1349298"/>
              <a:gd name="connsiteX7" fmla="*/ 337325 w 1583473"/>
              <a:gd name="connsiteY7" fmla="*/ 0 h 1349298"/>
              <a:gd name="connsiteX0" fmla="*/ 337325 w 1583473"/>
              <a:gd name="connsiteY0" fmla="*/ 0 h 1349298"/>
              <a:gd name="connsiteX1" fmla="*/ 1246149 w 1583473"/>
              <a:gd name="connsiteY1" fmla="*/ 0 h 1349298"/>
              <a:gd name="connsiteX2" fmla="*/ 1467202 w 1583473"/>
              <a:gd name="connsiteY2" fmla="*/ 448091 h 1349298"/>
              <a:gd name="connsiteX3" fmla="*/ 1583473 w 1583473"/>
              <a:gd name="connsiteY3" fmla="*/ 674649 h 1349298"/>
              <a:gd name="connsiteX4" fmla="*/ 1246149 w 1583473"/>
              <a:gd name="connsiteY4" fmla="*/ 1349298 h 1349298"/>
              <a:gd name="connsiteX5" fmla="*/ 337325 w 1583473"/>
              <a:gd name="connsiteY5" fmla="*/ 1349298 h 1349298"/>
              <a:gd name="connsiteX6" fmla="*/ 0 w 1583473"/>
              <a:gd name="connsiteY6" fmla="*/ 674649 h 1349298"/>
              <a:gd name="connsiteX7" fmla="*/ 77202 w 1583473"/>
              <a:gd name="connsiteY7" fmla="*/ 541691 h 1349298"/>
              <a:gd name="connsiteX8" fmla="*/ 337325 w 1583473"/>
              <a:gd name="connsiteY8" fmla="*/ 0 h 1349298"/>
              <a:gd name="connsiteX0" fmla="*/ 337325 w 1583473"/>
              <a:gd name="connsiteY0" fmla="*/ 0 h 1349298"/>
              <a:gd name="connsiteX1" fmla="*/ 1246149 w 1583473"/>
              <a:gd name="connsiteY1" fmla="*/ 0 h 1349298"/>
              <a:gd name="connsiteX2" fmla="*/ 1467202 w 1583473"/>
              <a:gd name="connsiteY2" fmla="*/ 448091 h 1349298"/>
              <a:gd name="connsiteX3" fmla="*/ 1583473 w 1583473"/>
              <a:gd name="connsiteY3" fmla="*/ 674649 h 1349298"/>
              <a:gd name="connsiteX4" fmla="*/ 1246149 w 1583473"/>
              <a:gd name="connsiteY4" fmla="*/ 1349298 h 1349298"/>
              <a:gd name="connsiteX5" fmla="*/ 337325 w 1583473"/>
              <a:gd name="connsiteY5" fmla="*/ 1349298 h 1349298"/>
              <a:gd name="connsiteX6" fmla="*/ 0 w 1583473"/>
              <a:gd name="connsiteY6" fmla="*/ 674649 h 1349298"/>
              <a:gd name="connsiteX7" fmla="*/ 77202 w 1583473"/>
              <a:gd name="connsiteY7" fmla="*/ 541691 h 1349298"/>
              <a:gd name="connsiteX8" fmla="*/ 337325 w 1583473"/>
              <a:gd name="connsiteY8" fmla="*/ 0 h 1349298"/>
              <a:gd name="connsiteX0" fmla="*/ 337325 w 1583473"/>
              <a:gd name="connsiteY0" fmla="*/ 0 h 1349298"/>
              <a:gd name="connsiteX1" fmla="*/ 1246149 w 1583473"/>
              <a:gd name="connsiteY1" fmla="*/ 0 h 1349298"/>
              <a:gd name="connsiteX2" fmla="*/ 1467202 w 1583473"/>
              <a:gd name="connsiteY2" fmla="*/ 448091 h 1349298"/>
              <a:gd name="connsiteX3" fmla="*/ 1583473 w 1583473"/>
              <a:gd name="connsiteY3" fmla="*/ 674649 h 1349298"/>
              <a:gd name="connsiteX4" fmla="*/ 1246149 w 1583473"/>
              <a:gd name="connsiteY4" fmla="*/ 1349298 h 1349298"/>
              <a:gd name="connsiteX5" fmla="*/ 337325 w 1583473"/>
              <a:gd name="connsiteY5" fmla="*/ 1349298 h 1349298"/>
              <a:gd name="connsiteX6" fmla="*/ 0 w 1583473"/>
              <a:gd name="connsiteY6" fmla="*/ 674649 h 1349298"/>
              <a:gd name="connsiteX7" fmla="*/ 77202 w 1583473"/>
              <a:gd name="connsiteY7" fmla="*/ 541691 h 1349298"/>
              <a:gd name="connsiteX8" fmla="*/ 337325 w 1583473"/>
              <a:gd name="connsiteY8" fmla="*/ 0 h 1349298"/>
              <a:gd name="connsiteX0" fmla="*/ 337325 w 1583473"/>
              <a:gd name="connsiteY0" fmla="*/ 0 h 1349298"/>
              <a:gd name="connsiteX1" fmla="*/ 1246149 w 1583473"/>
              <a:gd name="connsiteY1" fmla="*/ 0 h 1349298"/>
              <a:gd name="connsiteX2" fmla="*/ 1467202 w 1583473"/>
              <a:gd name="connsiteY2" fmla="*/ 448091 h 1349298"/>
              <a:gd name="connsiteX3" fmla="*/ 1583473 w 1583473"/>
              <a:gd name="connsiteY3" fmla="*/ 674649 h 1349298"/>
              <a:gd name="connsiteX4" fmla="*/ 1246149 w 1583473"/>
              <a:gd name="connsiteY4" fmla="*/ 1349298 h 1349298"/>
              <a:gd name="connsiteX5" fmla="*/ 337325 w 1583473"/>
              <a:gd name="connsiteY5" fmla="*/ 1349298 h 1349298"/>
              <a:gd name="connsiteX6" fmla="*/ 0 w 1583473"/>
              <a:gd name="connsiteY6" fmla="*/ 674649 h 1349298"/>
              <a:gd name="connsiteX7" fmla="*/ 77202 w 1583473"/>
              <a:gd name="connsiteY7" fmla="*/ 541691 h 1349298"/>
              <a:gd name="connsiteX8" fmla="*/ 337325 w 1583473"/>
              <a:gd name="connsiteY8" fmla="*/ 0 h 1349298"/>
              <a:gd name="connsiteX0" fmla="*/ 337325 w 1583473"/>
              <a:gd name="connsiteY0" fmla="*/ 0 h 1349298"/>
              <a:gd name="connsiteX1" fmla="*/ 1467202 w 1583473"/>
              <a:gd name="connsiteY1" fmla="*/ 448091 h 1349298"/>
              <a:gd name="connsiteX2" fmla="*/ 1583473 w 1583473"/>
              <a:gd name="connsiteY2" fmla="*/ 674649 h 1349298"/>
              <a:gd name="connsiteX3" fmla="*/ 1246149 w 1583473"/>
              <a:gd name="connsiteY3" fmla="*/ 1349298 h 1349298"/>
              <a:gd name="connsiteX4" fmla="*/ 337325 w 1583473"/>
              <a:gd name="connsiteY4" fmla="*/ 1349298 h 1349298"/>
              <a:gd name="connsiteX5" fmla="*/ 0 w 1583473"/>
              <a:gd name="connsiteY5" fmla="*/ 674649 h 1349298"/>
              <a:gd name="connsiteX6" fmla="*/ 77202 w 1583473"/>
              <a:gd name="connsiteY6" fmla="*/ 541691 h 1349298"/>
              <a:gd name="connsiteX7" fmla="*/ 337325 w 1583473"/>
              <a:gd name="connsiteY7" fmla="*/ 0 h 1349298"/>
              <a:gd name="connsiteX0" fmla="*/ 337325 w 1583473"/>
              <a:gd name="connsiteY0" fmla="*/ 0 h 1349298"/>
              <a:gd name="connsiteX1" fmla="*/ 1480366 w 1583473"/>
              <a:gd name="connsiteY1" fmla="*/ 540960 h 1349298"/>
              <a:gd name="connsiteX2" fmla="*/ 1583473 w 1583473"/>
              <a:gd name="connsiteY2" fmla="*/ 674649 h 1349298"/>
              <a:gd name="connsiteX3" fmla="*/ 1246149 w 1583473"/>
              <a:gd name="connsiteY3" fmla="*/ 1349298 h 1349298"/>
              <a:gd name="connsiteX4" fmla="*/ 337325 w 1583473"/>
              <a:gd name="connsiteY4" fmla="*/ 1349298 h 1349298"/>
              <a:gd name="connsiteX5" fmla="*/ 0 w 1583473"/>
              <a:gd name="connsiteY5" fmla="*/ 674649 h 1349298"/>
              <a:gd name="connsiteX6" fmla="*/ 77202 w 1583473"/>
              <a:gd name="connsiteY6" fmla="*/ 541691 h 1349298"/>
              <a:gd name="connsiteX7" fmla="*/ 337325 w 1583473"/>
              <a:gd name="connsiteY7" fmla="*/ 0 h 1349298"/>
              <a:gd name="connsiteX0" fmla="*/ 337325 w 1583473"/>
              <a:gd name="connsiteY0" fmla="*/ 0 h 1349298"/>
              <a:gd name="connsiteX1" fmla="*/ 1495724 w 1583473"/>
              <a:gd name="connsiteY1" fmla="*/ 552866 h 1349298"/>
              <a:gd name="connsiteX2" fmla="*/ 1583473 w 1583473"/>
              <a:gd name="connsiteY2" fmla="*/ 674649 h 1349298"/>
              <a:gd name="connsiteX3" fmla="*/ 1246149 w 1583473"/>
              <a:gd name="connsiteY3" fmla="*/ 1349298 h 1349298"/>
              <a:gd name="connsiteX4" fmla="*/ 337325 w 1583473"/>
              <a:gd name="connsiteY4" fmla="*/ 1349298 h 1349298"/>
              <a:gd name="connsiteX5" fmla="*/ 0 w 1583473"/>
              <a:gd name="connsiteY5" fmla="*/ 674649 h 1349298"/>
              <a:gd name="connsiteX6" fmla="*/ 77202 w 1583473"/>
              <a:gd name="connsiteY6" fmla="*/ 541691 h 1349298"/>
              <a:gd name="connsiteX7" fmla="*/ 337325 w 1583473"/>
              <a:gd name="connsiteY7" fmla="*/ 0 h 1349298"/>
              <a:gd name="connsiteX0" fmla="*/ 337325 w 1583473"/>
              <a:gd name="connsiteY0" fmla="*/ 0 h 1349298"/>
              <a:gd name="connsiteX1" fmla="*/ 1495724 w 1583473"/>
              <a:gd name="connsiteY1" fmla="*/ 552866 h 1349298"/>
              <a:gd name="connsiteX2" fmla="*/ 1583473 w 1583473"/>
              <a:gd name="connsiteY2" fmla="*/ 674649 h 1349298"/>
              <a:gd name="connsiteX3" fmla="*/ 1246149 w 1583473"/>
              <a:gd name="connsiteY3" fmla="*/ 1349298 h 1349298"/>
              <a:gd name="connsiteX4" fmla="*/ 337325 w 1583473"/>
              <a:gd name="connsiteY4" fmla="*/ 1349298 h 1349298"/>
              <a:gd name="connsiteX5" fmla="*/ 0 w 1583473"/>
              <a:gd name="connsiteY5" fmla="*/ 674649 h 1349298"/>
              <a:gd name="connsiteX6" fmla="*/ 77202 w 1583473"/>
              <a:gd name="connsiteY6" fmla="*/ 541691 h 1349298"/>
              <a:gd name="connsiteX7" fmla="*/ 337325 w 1583473"/>
              <a:gd name="connsiteY7" fmla="*/ 0 h 1349298"/>
              <a:gd name="connsiteX0" fmla="*/ 337325 w 1583473"/>
              <a:gd name="connsiteY0" fmla="*/ 0 h 1349298"/>
              <a:gd name="connsiteX1" fmla="*/ 1495724 w 1583473"/>
              <a:gd name="connsiteY1" fmla="*/ 552866 h 1349298"/>
              <a:gd name="connsiteX2" fmla="*/ 1583473 w 1583473"/>
              <a:gd name="connsiteY2" fmla="*/ 674649 h 1349298"/>
              <a:gd name="connsiteX3" fmla="*/ 1246149 w 1583473"/>
              <a:gd name="connsiteY3" fmla="*/ 1349298 h 1349298"/>
              <a:gd name="connsiteX4" fmla="*/ 337325 w 1583473"/>
              <a:gd name="connsiteY4" fmla="*/ 1349298 h 1349298"/>
              <a:gd name="connsiteX5" fmla="*/ 0 w 1583473"/>
              <a:gd name="connsiteY5" fmla="*/ 674649 h 1349298"/>
              <a:gd name="connsiteX6" fmla="*/ 77202 w 1583473"/>
              <a:gd name="connsiteY6" fmla="*/ 541691 h 1349298"/>
              <a:gd name="connsiteX7" fmla="*/ 337325 w 1583473"/>
              <a:gd name="connsiteY7" fmla="*/ 0 h 1349298"/>
              <a:gd name="connsiteX0" fmla="*/ 77202 w 1583473"/>
              <a:gd name="connsiteY0" fmla="*/ 11234 h 818841"/>
              <a:gd name="connsiteX1" fmla="*/ 1495724 w 1583473"/>
              <a:gd name="connsiteY1" fmla="*/ 22409 h 818841"/>
              <a:gd name="connsiteX2" fmla="*/ 1583473 w 1583473"/>
              <a:gd name="connsiteY2" fmla="*/ 144192 h 818841"/>
              <a:gd name="connsiteX3" fmla="*/ 1246149 w 1583473"/>
              <a:gd name="connsiteY3" fmla="*/ 818841 h 818841"/>
              <a:gd name="connsiteX4" fmla="*/ 337325 w 1583473"/>
              <a:gd name="connsiteY4" fmla="*/ 818841 h 818841"/>
              <a:gd name="connsiteX5" fmla="*/ 0 w 1583473"/>
              <a:gd name="connsiteY5" fmla="*/ 144192 h 818841"/>
              <a:gd name="connsiteX6" fmla="*/ 77202 w 1583473"/>
              <a:gd name="connsiteY6" fmla="*/ 11234 h 818841"/>
              <a:gd name="connsiteX0" fmla="*/ 77202 w 1583473"/>
              <a:gd name="connsiteY0" fmla="*/ 13990 h 821597"/>
              <a:gd name="connsiteX1" fmla="*/ 1495724 w 1583473"/>
              <a:gd name="connsiteY1" fmla="*/ 18021 h 821597"/>
              <a:gd name="connsiteX2" fmla="*/ 1583473 w 1583473"/>
              <a:gd name="connsiteY2" fmla="*/ 146948 h 821597"/>
              <a:gd name="connsiteX3" fmla="*/ 1246149 w 1583473"/>
              <a:gd name="connsiteY3" fmla="*/ 821597 h 821597"/>
              <a:gd name="connsiteX4" fmla="*/ 337325 w 1583473"/>
              <a:gd name="connsiteY4" fmla="*/ 821597 h 821597"/>
              <a:gd name="connsiteX5" fmla="*/ 0 w 1583473"/>
              <a:gd name="connsiteY5" fmla="*/ 146948 h 821597"/>
              <a:gd name="connsiteX6" fmla="*/ 77202 w 1583473"/>
              <a:gd name="connsiteY6" fmla="*/ 13990 h 821597"/>
              <a:gd name="connsiteX0" fmla="*/ 77202 w 1583473"/>
              <a:gd name="connsiteY0" fmla="*/ 7184 h 814791"/>
              <a:gd name="connsiteX1" fmla="*/ 1495724 w 1583473"/>
              <a:gd name="connsiteY1" fmla="*/ 11215 h 814791"/>
              <a:gd name="connsiteX2" fmla="*/ 1583473 w 1583473"/>
              <a:gd name="connsiteY2" fmla="*/ 140142 h 814791"/>
              <a:gd name="connsiteX3" fmla="*/ 1246149 w 1583473"/>
              <a:gd name="connsiteY3" fmla="*/ 814791 h 814791"/>
              <a:gd name="connsiteX4" fmla="*/ 337325 w 1583473"/>
              <a:gd name="connsiteY4" fmla="*/ 814791 h 814791"/>
              <a:gd name="connsiteX5" fmla="*/ 0 w 1583473"/>
              <a:gd name="connsiteY5" fmla="*/ 140142 h 814791"/>
              <a:gd name="connsiteX6" fmla="*/ 77202 w 1583473"/>
              <a:gd name="connsiteY6" fmla="*/ 7184 h 814791"/>
              <a:gd name="connsiteX0" fmla="*/ 77202 w 1583473"/>
              <a:gd name="connsiteY0" fmla="*/ 9572 h 817179"/>
              <a:gd name="connsiteX1" fmla="*/ 1495724 w 1583473"/>
              <a:gd name="connsiteY1" fmla="*/ 13603 h 817179"/>
              <a:gd name="connsiteX2" fmla="*/ 1583473 w 1583473"/>
              <a:gd name="connsiteY2" fmla="*/ 142530 h 817179"/>
              <a:gd name="connsiteX3" fmla="*/ 1246149 w 1583473"/>
              <a:gd name="connsiteY3" fmla="*/ 817179 h 817179"/>
              <a:gd name="connsiteX4" fmla="*/ 337325 w 1583473"/>
              <a:gd name="connsiteY4" fmla="*/ 817179 h 817179"/>
              <a:gd name="connsiteX5" fmla="*/ 0 w 1583473"/>
              <a:gd name="connsiteY5" fmla="*/ 142530 h 817179"/>
              <a:gd name="connsiteX6" fmla="*/ 77202 w 1583473"/>
              <a:gd name="connsiteY6" fmla="*/ 9572 h 817179"/>
              <a:gd name="connsiteX0" fmla="*/ 77202 w 1583473"/>
              <a:gd name="connsiteY0" fmla="*/ 8920 h 816527"/>
              <a:gd name="connsiteX1" fmla="*/ 1495724 w 1583473"/>
              <a:gd name="connsiteY1" fmla="*/ 15456 h 816527"/>
              <a:gd name="connsiteX2" fmla="*/ 1583473 w 1583473"/>
              <a:gd name="connsiteY2" fmla="*/ 141878 h 816527"/>
              <a:gd name="connsiteX3" fmla="*/ 1246149 w 1583473"/>
              <a:gd name="connsiteY3" fmla="*/ 816527 h 816527"/>
              <a:gd name="connsiteX4" fmla="*/ 337325 w 1583473"/>
              <a:gd name="connsiteY4" fmla="*/ 816527 h 816527"/>
              <a:gd name="connsiteX5" fmla="*/ 0 w 1583473"/>
              <a:gd name="connsiteY5" fmla="*/ 141878 h 816527"/>
              <a:gd name="connsiteX6" fmla="*/ 77202 w 1583473"/>
              <a:gd name="connsiteY6" fmla="*/ 8920 h 816527"/>
              <a:gd name="connsiteX0" fmla="*/ 77202 w 1583473"/>
              <a:gd name="connsiteY0" fmla="*/ 8920 h 816527"/>
              <a:gd name="connsiteX1" fmla="*/ 1495724 w 1583473"/>
              <a:gd name="connsiteY1" fmla="*/ 15456 h 816527"/>
              <a:gd name="connsiteX2" fmla="*/ 1583473 w 1583473"/>
              <a:gd name="connsiteY2" fmla="*/ 141878 h 816527"/>
              <a:gd name="connsiteX3" fmla="*/ 1246149 w 1583473"/>
              <a:gd name="connsiteY3" fmla="*/ 816527 h 816527"/>
              <a:gd name="connsiteX4" fmla="*/ 337325 w 1583473"/>
              <a:gd name="connsiteY4" fmla="*/ 816527 h 816527"/>
              <a:gd name="connsiteX5" fmla="*/ 0 w 1583473"/>
              <a:gd name="connsiteY5" fmla="*/ 141878 h 816527"/>
              <a:gd name="connsiteX6" fmla="*/ 77202 w 1583473"/>
              <a:gd name="connsiteY6" fmla="*/ 8920 h 816527"/>
              <a:gd name="connsiteX0" fmla="*/ 77202 w 1583473"/>
              <a:gd name="connsiteY0" fmla="*/ 11036 h 818643"/>
              <a:gd name="connsiteX1" fmla="*/ 1491337 w 1583473"/>
              <a:gd name="connsiteY1" fmla="*/ 10428 h 818643"/>
              <a:gd name="connsiteX2" fmla="*/ 1583473 w 1583473"/>
              <a:gd name="connsiteY2" fmla="*/ 143994 h 818643"/>
              <a:gd name="connsiteX3" fmla="*/ 1246149 w 1583473"/>
              <a:gd name="connsiteY3" fmla="*/ 818643 h 818643"/>
              <a:gd name="connsiteX4" fmla="*/ 337325 w 1583473"/>
              <a:gd name="connsiteY4" fmla="*/ 818643 h 818643"/>
              <a:gd name="connsiteX5" fmla="*/ 0 w 1583473"/>
              <a:gd name="connsiteY5" fmla="*/ 143994 h 818643"/>
              <a:gd name="connsiteX6" fmla="*/ 77202 w 1583473"/>
              <a:gd name="connsiteY6" fmla="*/ 11036 h 818643"/>
              <a:gd name="connsiteX0" fmla="*/ 77202 w 1583473"/>
              <a:gd name="connsiteY0" fmla="*/ 4519 h 812126"/>
              <a:gd name="connsiteX1" fmla="*/ 1491337 w 1583473"/>
              <a:gd name="connsiteY1" fmla="*/ 3911 h 812126"/>
              <a:gd name="connsiteX2" fmla="*/ 1583473 w 1583473"/>
              <a:gd name="connsiteY2" fmla="*/ 137477 h 812126"/>
              <a:gd name="connsiteX3" fmla="*/ 1246149 w 1583473"/>
              <a:gd name="connsiteY3" fmla="*/ 812126 h 812126"/>
              <a:gd name="connsiteX4" fmla="*/ 337325 w 1583473"/>
              <a:gd name="connsiteY4" fmla="*/ 812126 h 812126"/>
              <a:gd name="connsiteX5" fmla="*/ 0 w 1583473"/>
              <a:gd name="connsiteY5" fmla="*/ 137477 h 812126"/>
              <a:gd name="connsiteX6" fmla="*/ 77202 w 1583473"/>
              <a:gd name="connsiteY6" fmla="*/ 4519 h 812126"/>
              <a:gd name="connsiteX0" fmla="*/ 79394 w 1583473"/>
              <a:gd name="connsiteY0" fmla="*/ 7751 h 808215"/>
              <a:gd name="connsiteX1" fmla="*/ 1491337 w 1583473"/>
              <a:gd name="connsiteY1" fmla="*/ 0 h 808215"/>
              <a:gd name="connsiteX2" fmla="*/ 1583473 w 1583473"/>
              <a:gd name="connsiteY2" fmla="*/ 133566 h 808215"/>
              <a:gd name="connsiteX3" fmla="*/ 1246149 w 1583473"/>
              <a:gd name="connsiteY3" fmla="*/ 808215 h 808215"/>
              <a:gd name="connsiteX4" fmla="*/ 337325 w 1583473"/>
              <a:gd name="connsiteY4" fmla="*/ 808215 h 808215"/>
              <a:gd name="connsiteX5" fmla="*/ 0 w 1583473"/>
              <a:gd name="connsiteY5" fmla="*/ 133566 h 808215"/>
              <a:gd name="connsiteX6" fmla="*/ 79394 w 1583473"/>
              <a:gd name="connsiteY6" fmla="*/ 7751 h 808215"/>
              <a:gd name="connsiteX0" fmla="*/ 68425 w 1583473"/>
              <a:gd name="connsiteY0" fmla="*/ 10132 h 808215"/>
              <a:gd name="connsiteX1" fmla="*/ 1491337 w 1583473"/>
              <a:gd name="connsiteY1" fmla="*/ 0 h 808215"/>
              <a:gd name="connsiteX2" fmla="*/ 1583473 w 1583473"/>
              <a:gd name="connsiteY2" fmla="*/ 133566 h 808215"/>
              <a:gd name="connsiteX3" fmla="*/ 1246149 w 1583473"/>
              <a:gd name="connsiteY3" fmla="*/ 808215 h 808215"/>
              <a:gd name="connsiteX4" fmla="*/ 337325 w 1583473"/>
              <a:gd name="connsiteY4" fmla="*/ 808215 h 808215"/>
              <a:gd name="connsiteX5" fmla="*/ 0 w 1583473"/>
              <a:gd name="connsiteY5" fmla="*/ 133566 h 808215"/>
              <a:gd name="connsiteX6" fmla="*/ 68425 w 1583473"/>
              <a:gd name="connsiteY6" fmla="*/ 10132 h 808215"/>
              <a:gd name="connsiteX0" fmla="*/ 68425 w 1583473"/>
              <a:gd name="connsiteY0" fmla="*/ 2988 h 801071"/>
              <a:gd name="connsiteX1" fmla="*/ 1486950 w 1583473"/>
              <a:gd name="connsiteY1" fmla="*/ 0 h 801071"/>
              <a:gd name="connsiteX2" fmla="*/ 1583473 w 1583473"/>
              <a:gd name="connsiteY2" fmla="*/ 126422 h 801071"/>
              <a:gd name="connsiteX3" fmla="*/ 1246149 w 1583473"/>
              <a:gd name="connsiteY3" fmla="*/ 801071 h 801071"/>
              <a:gd name="connsiteX4" fmla="*/ 337325 w 1583473"/>
              <a:gd name="connsiteY4" fmla="*/ 801071 h 801071"/>
              <a:gd name="connsiteX5" fmla="*/ 0 w 1583473"/>
              <a:gd name="connsiteY5" fmla="*/ 126422 h 801071"/>
              <a:gd name="connsiteX6" fmla="*/ 68425 w 1583473"/>
              <a:gd name="connsiteY6" fmla="*/ 2988 h 801071"/>
              <a:gd name="connsiteX0" fmla="*/ 68425 w 1583473"/>
              <a:gd name="connsiteY0" fmla="*/ 2988 h 801071"/>
              <a:gd name="connsiteX1" fmla="*/ 1486950 w 1583473"/>
              <a:gd name="connsiteY1" fmla="*/ 0 h 801071"/>
              <a:gd name="connsiteX2" fmla="*/ 1583473 w 1583473"/>
              <a:gd name="connsiteY2" fmla="*/ 126422 h 801071"/>
              <a:gd name="connsiteX3" fmla="*/ 1246149 w 1583473"/>
              <a:gd name="connsiteY3" fmla="*/ 801071 h 801071"/>
              <a:gd name="connsiteX4" fmla="*/ 337325 w 1583473"/>
              <a:gd name="connsiteY4" fmla="*/ 801071 h 801071"/>
              <a:gd name="connsiteX5" fmla="*/ 0 w 1583473"/>
              <a:gd name="connsiteY5" fmla="*/ 126422 h 801071"/>
              <a:gd name="connsiteX6" fmla="*/ 68425 w 1583473"/>
              <a:gd name="connsiteY6" fmla="*/ 2988 h 801071"/>
              <a:gd name="connsiteX0" fmla="*/ 68423 w 1583473"/>
              <a:gd name="connsiteY0" fmla="*/ 7 h 807485"/>
              <a:gd name="connsiteX1" fmla="*/ 1486950 w 1583473"/>
              <a:gd name="connsiteY1" fmla="*/ 6414 h 807485"/>
              <a:gd name="connsiteX2" fmla="*/ 1583473 w 1583473"/>
              <a:gd name="connsiteY2" fmla="*/ 132836 h 807485"/>
              <a:gd name="connsiteX3" fmla="*/ 1246149 w 1583473"/>
              <a:gd name="connsiteY3" fmla="*/ 807485 h 807485"/>
              <a:gd name="connsiteX4" fmla="*/ 337325 w 1583473"/>
              <a:gd name="connsiteY4" fmla="*/ 807485 h 807485"/>
              <a:gd name="connsiteX5" fmla="*/ 0 w 1583473"/>
              <a:gd name="connsiteY5" fmla="*/ 132836 h 807485"/>
              <a:gd name="connsiteX6" fmla="*/ 68423 w 1583473"/>
              <a:gd name="connsiteY6" fmla="*/ 7 h 807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83473" h="807485">
                <a:moveTo>
                  <a:pt x="68423" y="7"/>
                </a:moveTo>
                <a:lnTo>
                  <a:pt x="1486950" y="6414"/>
                </a:lnTo>
                <a:cubicBezTo>
                  <a:pt x="1530824" y="67305"/>
                  <a:pt x="1538137" y="66842"/>
                  <a:pt x="1583473" y="132836"/>
                </a:cubicBezTo>
                <a:lnTo>
                  <a:pt x="1246149" y="807485"/>
                </a:lnTo>
                <a:lnTo>
                  <a:pt x="337325" y="807485"/>
                </a:lnTo>
                <a:lnTo>
                  <a:pt x="0" y="132836"/>
                </a:lnTo>
                <a:cubicBezTo>
                  <a:pt x="25734" y="88517"/>
                  <a:pt x="66500" y="-918"/>
                  <a:pt x="68423" y="7"/>
                </a:cubicBezTo>
                <a:close/>
              </a:path>
            </a:pathLst>
          </a:custGeom>
          <a:gradFill>
            <a:gsLst>
              <a:gs pos="0">
                <a:schemeClr val="bg2">
                  <a:lumMod val="25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8400000" scaled="0"/>
          </a:gradFill>
          <a:ln/>
          <a:scene3d>
            <a:camera prst="orthographicFront"/>
            <a:lightRig rig="threePt" dir="t">
              <a:rot lat="0" lon="0" rev="1200000"/>
            </a:lightRig>
          </a:scene3d>
          <a:sp3d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 err="1">
              <a:solidFill>
                <a:schemeClr val="tx1"/>
              </a:solidFill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9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57A09C-4706-43E1-AD18-C0CB6CB4231B}" type="datetimeFigureOut">
              <a:rPr lang="en-US"/>
              <a:pPr>
                <a:defRPr/>
              </a:pPr>
              <a:t>7/27/2020</a:t>
            </a:fld>
            <a:endParaRPr lang="en-US"/>
          </a:p>
        </p:txBody>
      </p:sp>
      <p:sp>
        <p:nvSpPr>
          <p:cNvPr id="10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FC04FC-3E01-4B93-B711-759613B6E215}" type="slidenum">
              <a:rPr lang="en-US" altLang="es-ES"/>
              <a:pPr/>
              <a:t>‹Nº›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3927981944"/>
      </p:ext>
    </p:extLst>
  </p:cSld>
  <p:clrMapOvr>
    <a:masterClrMapping/>
  </p:clrMapOvr>
  <p:transition spd="slow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DCCA8B-516F-433F-B392-8A7A8AB23586}" type="datetimeFigureOut">
              <a:rPr lang="en-US"/>
              <a:pPr>
                <a:defRPr/>
              </a:pPr>
              <a:t>7/27/2020</a:t>
            </a:fld>
            <a:endParaRPr lang="en-US"/>
          </a:p>
        </p:txBody>
      </p:sp>
      <p:sp>
        <p:nvSpPr>
          <p:cNvPr id="4" name="1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647397-7EDE-4091-8451-1657F316FB26}" type="slidenum">
              <a:rPr lang="en-US" altLang="es-ES"/>
              <a:pPr/>
              <a:t>‹Nº›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1961016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9 Rectángulo redondeado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CB6F5E-0058-4611-B536-AD147F4E4410}" type="datetimeFigureOut">
              <a:rPr lang="en-US"/>
              <a:pPr>
                <a:defRPr/>
              </a:pPr>
              <a:t>7/27/2020</a:t>
            </a:fld>
            <a:endParaRPr lang="en-US"/>
          </a:p>
        </p:txBody>
      </p:sp>
      <p:sp>
        <p:nvSpPr>
          <p:cNvPr id="4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90BC5E-EC57-4F7F-80ED-3776E470C56F}" type="slidenum">
              <a:rPr lang="en-US" altLang="es-ES"/>
              <a:pPr/>
              <a:t>‹Nº›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4256921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 userDrawn="1"/>
        </p:nvSpPr>
        <p:spPr>
          <a:xfrm>
            <a:off x="0" y="0"/>
            <a:ext cx="9144000" cy="234950"/>
          </a:xfrm>
          <a:prstGeom prst="rect">
            <a:avLst/>
          </a:prstGeom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 err="1">
              <a:solidFill>
                <a:schemeClr val="tx1"/>
              </a:solidFill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D0F729-715E-4C1D-9A60-F78E7A1BB02C}" type="datetimeFigureOut">
              <a:rPr lang="en-US"/>
              <a:pPr>
                <a:defRPr/>
              </a:pPr>
              <a:t>7/27/2020</a:t>
            </a:fld>
            <a:endParaRPr lang="en-US"/>
          </a:p>
        </p:txBody>
      </p:sp>
      <p:sp>
        <p:nvSpPr>
          <p:cNvPr id="7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784822-FA4F-4500-BF07-E985C87F7AE6}" type="slidenum">
              <a:rPr lang="en-US" altLang="es-ES"/>
              <a:pPr/>
              <a:t>‹Nº›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4121943623"/>
      </p:ext>
    </p:extLst>
  </p:cSld>
  <p:clrMapOvr>
    <a:masterClrMapping/>
  </p:clrMapOvr>
  <p:transition spd="slow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9 Rectángulo redondeado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10 Redondear rectángulo de esquina sencilla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8"/>
          <p:cNvSpPr/>
          <p:nvPr userDrawn="1"/>
        </p:nvSpPr>
        <p:spPr>
          <a:xfrm>
            <a:off x="0" y="0"/>
            <a:ext cx="9144000" cy="234950"/>
          </a:xfrm>
          <a:prstGeom prst="rect">
            <a:avLst/>
          </a:prstGeom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 err="1">
              <a:solidFill>
                <a:schemeClr val="tx1"/>
              </a:solidFill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/>
          </a:p>
        </p:txBody>
      </p:sp>
      <p:sp>
        <p:nvSpPr>
          <p:cNvPr id="8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A27E43-3958-447F-9B13-8A0338D063AD}" type="datetimeFigureOut">
              <a:rPr lang="en-US"/>
              <a:pPr>
                <a:defRPr/>
              </a:pPr>
              <a:t>7/27/2020</a:t>
            </a:fld>
            <a:endParaRPr lang="en-US"/>
          </a:p>
        </p:txBody>
      </p:sp>
      <p:sp>
        <p:nvSpPr>
          <p:cNvPr id="9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38EA68-6610-4B75-AD9D-CC8FEA7909AA}" type="slidenum">
              <a:rPr lang="en-US" altLang="es-ES"/>
              <a:pPr/>
              <a:t>‹Nº›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1590104433"/>
      </p:ext>
    </p:extLst>
  </p:cSld>
  <p:clrMapOvr>
    <a:masterClrMapping/>
  </p:clrMapOvr>
  <p:transition spd="slow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8 Rectángulo redondeado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12 Marcador de título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031" name="3 Marcador de texto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 smtClean="0"/>
              <a:t>Haga clic para modificar el estilo de texto del patrón</a:t>
            </a:r>
          </a:p>
          <a:p>
            <a:pPr lvl="1"/>
            <a:r>
              <a:rPr lang="es-ES" altLang="es-ES" smtClean="0"/>
              <a:t>Segundo nivel</a:t>
            </a:r>
          </a:p>
          <a:p>
            <a:pPr lvl="2"/>
            <a:r>
              <a:rPr lang="es-ES" altLang="es-ES" smtClean="0"/>
              <a:t>Tercer nivel</a:t>
            </a:r>
          </a:p>
          <a:p>
            <a:pPr lvl="3"/>
            <a:r>
              <a:rPr lang="es-ES" altLang="es-ES" smtClean="0"/>
              <a:t>Cuarto nivel</a:t>
            </a:r>
          </a:p>
          <a:p>
            <a:pPr lvl="4"/>
            <a:r>
              <a:rPr lang="es-ES" altLang="es-ES" smtClean="0"/>
              <a:t>Quinto nivel</a:t>
            </a:r>
            <a:endParaRPr lang="en-US" altLang="es-ES" smtClean="0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smtClean="0">
                <a:solidFill>
                  <a:schemeClr val="bg2">
                    <a:shade val="50000"/>
                  </a:schemeClr>
                </a:solidFill>
                <a:cs typeface="Arial" charset="0"/>
              </a:defRPr>
            </a:lvl1pPr>
            <a:extLst/>
          </a:lstStyle>
          <a:p>
            <a:pPr>
              <a:defRPr/>
            </a:pPr>
            <a:fld id="{F7A61346-03DF-4139-A14D-F672F9B6E1B7}" type="datetimeFigureOut">
              <a:rPr lang="en-US"/>
              <a:pPr>
                <a:defRPr/>
              </a:pPr>
              <a:t>7/27/2020</a:t>
            </a:fld>
            <a:endParaRPr lang="en-US"/>
          </a:p>
        </p:txBody>
      </p:sp>
      <p:sp>
        <p:nvSpPr>
          <p:cNvPr id="18" name="1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  <a:cs typeface="Arial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A7A399"/>
                </a:solidFill>
              </a:defRPr>
            </a:lvl1pPr>
          </a:lstStyle>
          <a:p>
            <a:fld id="{77EE9CDB-3872-4C62-B7A4-989BAA881603}" type="slidenum">
              <a:rPr lang="en-US" altLang="es-ES"/>
              <a:pPr/>
              <a:t>‹Nº›</a:t>
            </a:fld>
            <a:endParaRPr lang="en-US" alt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9" r:id="rId1"/>
    <p:sldLayoutId id="2147484130" r:id="rId2"/>
    <p:sldLayoutId id="2147484131" r:id="rId3"/>
    <p:sldLayoutId id="2147484132" r:id="rId4"/>
    <p:sldLayoutId id="2147484133" r:id="rId5"/>
    <p:sldLayoutId id="2147484126" r:id="rId6"/>
    <p:sldLayoutId id="2147484134" r:id="rId7"/>
    <p:sldLayoutId id="2147484135" r:id="rId8"/>
    <p:sldLayoutId id="2147484136" r:id="rId9"/>
    <p:sldLayoutId id="2147484127" r:id="rId10"/>
    <p:sldLayoutId id="2147484128" r:id="rId11"/>
    <p:sldLayoutId id="2147484137" r:id="rId12"/>
  </p:sldLayoutIdLst>
  <p:transition spd="slow">
    <p:wipe dir="r"/>
  </p:transition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600" b="1" kern="1200">
          <a:solidFill>
            <a:srgbClr val="FF8D3E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anose="020B060403050404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anose="020B060403050404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anose="020B060403050404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anose="020B060403050404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anose="020B060403050404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anose="020B060403050404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anose="020B060403050404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anose="020B0604030504040204" pitchFamily="34" charset="0"/>
        </a:defRPr>
      </a:lvl9pPr>
      <a:extLst/>
    </p:titleStyle>
    <p:bodyStyle>
      <a:lvl1pPr marL="265113" indent="-265113" algn="l" rtl="0" fontAlgn="base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fontAlgn="base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anose="020B0604030504040204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fontAlgn="base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panose="05020102010507070707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fontAlgn="base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panose="020B0604030504040204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fontAlgn="base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anose="05020102010507070707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ctrTitle"/>
          </p:nvPr>
        </p:nvSpPr>
        <p:spPr>
          <a:xfrm>
            <a:off x="930275" y="438150"/>
            <a:ext cx="7848600" cy="4400550"/>
          </a:xfrm>
        </p:spPr>
        <p:txBody>
          <a:bodyPr rtlCol="0"/>
          <a:lstStyle/>
          <a:p>
            <a:pPr fontAlgn="auto">
              <a:spcAft>
                <a:spcPts val="0"/>
              </a:spcAft>
              <a:defRPr/>
            </a:pPr>
            <a:r>
              <a:rPr lang="es-CL" sz="8800" noProof="1" smtClean="0"/>
              <a:t>Estructura del sistema circulatorio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5300" y="5181600"/>
            <a:ext cx="8382000" cy="127635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_tradnl" sz="4000" noProof="1" smtClean="0"/>
              <a:t>5to Básico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_tradnl" sz="4000" noProof="1" smtClean="0"/>
              <a:t>Profesora: Paula Céspedes D.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s-ES_tradnl" sz="4000" noProof="1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3238" y="0"/>
            <a:ext cx="8183562" cy="123825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s-CL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20483" name="2 Marcador de contenido"/>
          <p:cNvSpPr>
            <a:spLocks noGrp="1"/>
          </p:cNvSpPr>
          <p:nvPr>
            <p:ph idx="1"/>
          </p:nvPr>
        </p:nvSpPr>
        <p:spPr>
          <a:xfrm>
            <a:off x="503238" y="1524000"/>
            <a:ext cx="8183562" cy="4876800"/>
          </a:xfrm>
        </p:spPr>
        <p:txBody>
          <a:bodyPr/>
          <a:lstStyle/>
          <a:p>
            <a:r>
              <a:rPr lang="es-CL" altLang="es-ES" u="sng" smtClean="0"/>
              <a:t>Arterias</a:t>
            </a:r>
            <a:r>
              <a:rPr lang="es-CL" altLang="es-ES" smtClean="0"/>
              <a:t>:  </a:t>
            </a:r>
          </a:p>
          <a:p>
            <a:r>
              <a:rPr lang="es-CL" altLang="es-ES" smtClean="0"/>
              <a:t>- Son aquellos vasos que salen del corazón para transportar la sangre rica en oxígeno a los tejidos y órganos. </a:t>
            </a:r>
          </a:p>
          <a:p>
            <a:r>
              <a:rPr lang="es-CL" altLang="es-ES" smtClean="0"/>
              <a:t>- Son representados de color rojo. </a:t>
            </a:r>
          </a:p>
          <a:p>
            <a:r>
              <a:rPr lang="es-CL" altLang="es-ES" smtClean="0"/>
              <a:t>- Se caracterizan por su gruesa pared formada por 3 capas de tejidos, una de las cuales es del tipo muscular, hecho que le otorga resistencia y elasticidad.</a:t>
            </a:r>
          </a:p>
          <a:p>
            <a:pPr>
              <a:buFont typeface="Wingdings 2" panose="05020102010507070707" pitchFamily="18" charset="2"/>
              <a:buNone/>
            </a:pPr>
            <a:endParaRPr lang="es-CL" altLang="es-ES" smtClean="0"/>
          </a:p>
          <a:p>
            <a:endParaRPr lang="es-CL" altLang="es-ES" smtClean="0"/>
          </a:p>
        </p:txBody>
      </p:sp>
    </p:spTree>
  </p:cSld>
  <p:clrMapOvr>
    <a:masterClrMapping/>
  </p:clrMapOvr>
  <p:transition spd="slow"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3238" y="0"/>
            <a:ext cx="8183562" cy="127635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s-CL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pic>
        <p:nvPicPr>
          <p:cNvPr id="21507" name="3 Marcador de contenido" descr="arteria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71500" y="0"/>
            <a:ext cx="7262813" cy="3067050"/>
          </a:xfrm>
        </p:spPr>
      </p:pic>
      <p:pic>
        <p:nvPicPr>
          <p:cNvPr id="21508" name="4 Imagen" descr="Arteria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4550" y="3409950"/>
            <a:ext cx="6515100" cy="302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0"/>
            <a:ext cx="8001000" cy="13716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s-CL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pic>
        <p:nvPicPr>
          <p:cNvPr id="22531" name="3 Marcador de contenido" descr="vena-arteria-990x619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31850" y="285750"/>
            <a:ext cx="7526338" cy="5943600"/>
          </a:xfrm>
        </p:spPr>
      </p:pic>
    </p:spTree>
  </p:cSld>
  <p:clrMapOvr>
    <a:masterClrMapping/>
  </p:clrMapOvr>
  <p:transition spd="slow"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3238" y="0"/>
            <a:ext cx="8183562" cy="12954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s-CL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23555" name="2 Marcador de contenido"/>
          <p:cNvSpPr>
            <a:spLocks noGrp="1"/>
          </p:cNvSpPr>
          <p:nvPr>
            <p:ph idx="1"/>
          </p:nvPr>
        </p:nvSpPr>
        <p:spPr>
          <a:xfrm>
            <a:off x="503238" y="1504950"/>
            <a:ext cx="8183562" cy="4686300"/>
          </a:xfrm>
        </p:spPr>
        <p:txBody>
          <a:bodyPr/>
          <a:lstStyle/>
          <a:p>
            <a:r>
              <a:rPr lang="es-CL" altLang="es-ES" u="sng" smtClean="0"/>
              <a:t>Capilares</a:t>
            </a:r>
            <a:r>
              <a:rPr lang="es-CL" altLang="es-ES" smtClean="0"/>
              <a:t>: </a:t>
            </a:r>
          </a:p>
          <a:p>
            <a:r>
              <a:rPr lang="es-CL" altLang="es-ES" smtClean="0"/>
              <a:t>- Son vasos sanguíneos muy pequeños en comparación con las arterias y venas.</a:t>
            </a:r>
          </a:p>
          <a:p>
            <a:r>
              <a:rPr lang="es-CL" altLang="es-ES" smtClean="0"/>
              <a:t>- Sus paredes poseen una sola capa de células. Esto facilita, por ejemplo, el intercambio de oxígeno (O) y dióxido de carbono (CO</a:t>
            </a:r>
            <a:r>
              <a:rPr lang="es-CL" altLang="es-ES" baseline="-25000" smtClean="0"/>
              <a:t>2</a:t>
            </a:r>
            <a:r>
              <a:rPr lang="es-CL" altLang="es-ES" smtClean="0"/>
              <a:t>) en los capilares que recubren los alvéolos.</a:t>
            </a:r>
          </a:p>
        </p:txBody>
      </p:sp>
    </p:spTree>
  </p:cSld>
  <p:clrMapOvr>
    <a:masterClrMapping/>
  </p:clrMapOvr>
  <p:transition spd="slow">
    <p:wipe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5138" y="0"/>
            <a:ext cx="8183562" cy="12573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s-CL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pic>
        <p:nvPicPr>
          <p:cNvPr id="24579" name="3 Marcador de contenido" descr="capilares 2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71500" y="304800"/>
            <a:ext cx="3600450" cy="3905250"/>
          </a:xfrm>
        </p:spPr>
      </p:pic>
      <p:pic>
        <p:nvPicPr>
          <p:cNvPr id="24580" name="4 Imagen" descr="capilar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500" y="0"/>
            <a:ext cx="3924300" cy="356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1" name="5 Imagen" descr="capilares 1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2550" y="4343400"/>
            <a:ext cx="6686550" cy="192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wipe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3238" y="0"/>
            <a:ext cx="8183562" cy="12954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s-CL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                   SANGRE</a:t>
            </a:r>
            <a:endParaRPr lang="es-CL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25603" name="2 Marcador de contenido"/>
          <p:cNvSpPr>
            <a:spLocks noGrp="1"/>
          </p:cNvSpPr>
          <p:nvPr>
            <p:ph idx="1"/>
          </p:nvPr>
        </p:nvSpPr>
        <p:spPr>
          <a:xfrm>
            <a:off x="503238" y="1466850"/>
            <a:ext cx="8183562" cy="4781550"/>
          </a:xfrm>
        </p:spPr>
        <p:txBody>
          <a:bodyPr/>
          <a:lstStyle/>
          <a:p>
            <a:r>
              <a:rPr lang="es-CL" altLang="es-ES" smtClean="0"/>
              <a:t>Es un tejido formado por distintos elementos, tales como el </a:t>
            </a:r>
            <a:r>
              <a:rPr lang="es-CL" altLang="es-ES" b="1" smtClean="0"/>
              <a:t>plasma</a:t>
            </a:r>
            <a:r>
              <a:rPr lang="es-CL" altLang="es-ES" smtClean="0"/>
              <a:t> y </a:t>
            </a:r>
            <a:r>
              <a:rPr lang="es-CL" altLang="es-ES" b="1" smtClean="0"/>
              <a:t>elementos figurados</a:t>
            </a:r>
            <a:r>
              <a:rPr lang="es-CL" altLang="es-ES" smtClean="0"/>
              <a:t>.</a:t>
            </a:r>
          </a:p>
          <a:p>
            <a:r>
              <a:rPr lang="es-CL" altLang="es-ES" smtClean="0"/>
              <a:t>El </a:t>
            </a:r>
            <a:r>
              <a:rPr lang="es-CL" altLang="es-ES" b="1" smtClean="0"/>
              <a:t>Plasma </a:t>
            </a:r>
            <a:r>
              <a:rPr lang="es-CL" altLang="es-ES" smtClean="0"/>
              <a:t>es la parte líquida de la sangre.</a:t>
            </a:r>
          </a:p>
          <a:p>
            <a:r>
              <a:rPr lang="es-CL" altLang="es-ES" smtClean="0"/>
              <a:t>Los </a:t>
            </a:r>
            <a:r>
              <a:rPr lang="es-CL" altLang="es-ES" b="1" smtClean="0"/>
              <a:t>elementos figurados </a:t>
            </a:r>
            <a:r>
              <a:rPr lang="es-CL" altLang="es-ES" smtClean="0"/>
              <a:t>son distintos tipos de células, como </a:t>
            </a:r>
            <a:r>
              <a:rPr lang="es-CL" altLang="es-ES" b="1" smtClean="0"/>
              <a:t>glóbulos rojos</a:t>
            </a:r>
            <a:r>
              <a:rPr lang="es-CL" altLang="es-ES" smtClean="0"/>
              <a:t>, </a:t>
            </a:r>
            <a:r>
              <a:rPr lang="es-CL" altLang="es-ES" b="1" smtClean="0"/>
              <a:t>glóbulos blancos </a:t>
            </a:r>
            <a:r>
              <a:rPr lang="es-CL" altLang="es-ES" smtClean="0"/>
              <a:t>y </a:t>
            </a:r>
            <a:r>
              <a:rPr lang="es-CL" altLang="es-ES" b="1" smtClean="0"/>
              <a:t>fragmentos celulares.</a:t>
            </a:r>
          </a:p>
        </p:txBody>
      </p:sp>
    </p:spTree>
  </p:cSld>
  <p:clrMapOvr>
    <a:masterClrMapping/>
  </p:clrMapOvr>
  <p:transition spd="slow">
    <p:wipe dir="r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3238" y="0"/>
            <a:ext cx="8183562" cy="135255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s-CL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26627" name="2 Marcador de contenido"/>
          <p:cNvSpPr>
            <a:spLocks noGrp="1"/>
          </p:cNvSpPr>
          <p:nvPr>
            <p:ph idx="1"/>
          </p:nvPr>
        </p:nvSpPr>
        <p:spPr>
          <a:xfrm>
            <a:off x="503238" y="1447800"/>
            <a:ext cx="8183562" cy="4953000"/>
          </a:xfrm>
        </p:spPr>
        <p:txBody>
          <a:bodyPr/>
          <a:lstStyle/>
          <a:p>
            <a:r>
              <a:rPr lang="es-CL" altLang="es-ES" smtClean="0"/>
              <a:t>Los glóbulos rojos cumplen la función de llevar oxígeno (O) a los tejidos y a los órganos.</a:t>
            </a:r>
          </a:p>
          <a:p>
            <a:r>
              <a:rPr lang="es-CL" altLang="es-ES" smtClean="0"/>
              <a:t>Los glóbulos blancos son responsables de la defensa del organismo.</a:t>
            </a:r>
          </a:p>
          <a:p>
            <a:r>
              <a:rPr lang="es-CL" altLang="es-ES" smtClean="0"/>
              <a:t>Los fragmentos celulares llamados plaquetas ayudan a la coagulación de la sangre.</a:t>
            </a:r>
          </a:p>
        </p:txBody>
      </p:sp>
    </p:spTree>
  </p:cSld>
  <p:clrMapOvr>
    <a:masterClrMapping/>
  </p:clrMapOvr>
  <p:transition spd="slow">
    <p:wipe dir="r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3238" y="0"/>
            <a:ext cx="8183562" cy="127635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s-CL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pic>
        <p:nvPicPr>
          <p:cNvPr id="27651" name="3 Marcador de contenido" descr="Sangre 1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03263" y="242888"/>
            <a:ext cx="3544887" cy="3795712"/>
          </a:xfrm>
        </p:spPr>
      </p:pic>
      <p:pic>
        <p:nvPicPr>
          <p:cNvPr id="27652" name="4 Imagen" descr="Sangre 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476250"/>
            <a:ext cx="4038600" cy="337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wipe dir="r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3238" y="0"/>
            <a:ext cx="8183562" cy="13335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s-CL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pic>
        <p:nvPicPr>
          <p:cNvPr id="28675" name="3 Marcador de contenido" descr="componentes de la sangre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5800" y="381000"/>
            <a:ext cx="7810500" cy="5905500"/>
          </a:xfrm>
        </p:spPr>
      </p:pic>
    </p:spTree>
  </p:cSld>
  <p:clrMapOvr>
    <a:masterClrMapping/>
  </p:clrMapOvr>
  <p:transition spd="slow">
    <p:wipe dir="r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3238" y="0"/>
            <a:ext cx="8183562" cy="135255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s-CL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                Actividad</a:t>
            </a:r>
            <a:endParaRPr lang="es-CL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29699" name="2 Marcador de contenido"/>
          <p:cNvSpPr>
            <a:spLocks noGrp="1"/>
          </p:cNvSpPr>
          <p:nvPr>
            <p:ph idx="1"/>
          </p:nvPr>
        </p:nvSpPr>
        <p:spPr>
          <a:xfrm>
            <a:off x="503238" y="1447800"/>
            <a:ext cx="8183562" cy="4705350"/>
          </a:xfrm>
        </p:spPr>
        <p:txBody>
          <a:bodyPr/>
          <a:lstStyle/>
          <a:p>
            <a:r>
              <a:rPr lang="es-CL" altLang="es-ES" smtClean="0"/>
              <a:t>1. La sangre corresponde a un tejido líquido que puede ser transportado por todo el organismo a través del sistema circulatorio. Si tomáramos una gota de sangre y la miramos con un microscopio, observaríamos una gran cantidad de glóbulos rojos. ¿Qué ocurriría si disminuyera el número de glóbulos rojos presentes en tu sangre?</a:t>
            </a:r>
          </a:p>
        </p:txBody>
      </p:sp>
    </p:spTree>
  </p:cSld>
  <p:clrMapOvr>
    <a:masterClrMapping/>
  </p:clrMapOvr>
  <p:transition spd="slow"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3238" y="0"/>
            <a:ext cx="8183562" cy="12954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s-CL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               OBJETIVO </a:t>
            </a:r>
            <a:endParaRPr lang="es-CL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12291" name="2 Marcador de contenido"/>
          <p:cNvSpPr>
            <a:spLocks noGrp="1"/>
          </p:cNvSpPr>
          <p:nvPr>
            <p:ph idx="1"/>
          </p:nvPr>
        </p:nvSpPr>
        <p:spPr>
          <a:xfrm>
            <a:off x="503238" y="1485900"/>
            <a:ext cx="8183562" cy="4781550"/>
          </a:xfrm>
        </p:spPr>
        <p:txBody>
          <a:bodyPr/>
          <a:lstStyle/>
          <a:p>
            <a:r>
              <a:rPr lang="es-CL" altLang="es-ES" smtClean="0"/>
              <a:t>Identificar las estructuras básicas del sistema circulatorio. </a:t>
            </a:r>
          </a:p>
        </p:txBody>
      </p:sp>
    </p:spTree>
  </p:cSld>
  <p:clrMapOvr>
    <a:masterClrMapping/>
  </p:clrMapOvr>
  <p:transition spd="slow">
    <p:wipe dir="r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3238" y="0"/>
            <a:ext cx="8183562" cy="139065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s-CL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30723" name="5 Marcador de contenido"/>
          <p:cNvSpPr>
            <a:spLocks noGrp="1"/>
          </p:cNvSpPr>
          <p:nvPr>
            <p:ph idx="1"/>
          </p:nvPr>
        </p:nvSpPr>
        <p:spPr>
          <a:xfrm>
            <a:off x="503238" y="1504950"/>
            <a:ext cx="8183562" cy="5048250"/>
          </a:xfrm>
        </p:spPr>
        <p:txBody>
          <a:bodyPr/>
          <a:lstStyle/>
          <a:p>
            <a:r>
              <a:rPr lang="es-CL" altLang="es-ES" smtClean="0"/>
              <a:t>2. Sebastián rotula de la siguiente manera un esquema que representa los vasos sanguíneos asociados a la circulación sistémica.</a:t>
            </a:r>
          </a:p>
          <a:p>
            <a:endParaRPr lang="es-CL" altLang="es-ES" smtClean="0"/>
          </a:p>
        </p:txBody>
      </p:sp>
    </p:spTree>
  </p:cSld>
  <p:clrMapOvr>
    <a:masterClrMapping/>
  </p:clrMapOvr>
  <p:transition spd="slow">
    <p:wipe dir="r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3238" y="0"/>
            <a:ext cx="8183562" cy="127635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s-CL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pic>
        <p:nvPicPr>
          <p:cNvPr id="3174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04950" y="1833563"/>
            <a:ext cx="5448300" cy="3576637"/>
          </a:xfrm>
          <a:noFill/>
        </p:spPr>
      </p:pic>
    </p:spTree>
  </p:cSld>
  <p:clrMapOvr>
    <a:masterClrMapping/>
  </p:clrMapOvr>
  <p:transition spd="slow">
    <p:wipe dir="r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3238" y="0"/>
            <a:ext cx="8183562" cy="13716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s-CL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32771" name="2 Marcador de contenido"/>
          <p:cNvSpPr>
            <a:spLocks noGrp="1"/>
          </p:cNvSpPr>
          <p:nvPr>
            <p:ph idx="1"/>
          </p:nvPr>
        </p:nvSpPr>
        <p:spPr>
          <a:xfrm>
            <a:off x="503238" y="1390650"/>
            <a:ext cx="8183562" cy="5029200"/>
          </a:xfrm>
        </p:spPr>
        <p:txBody>
          <a:bodyPr/>
          <a:lstStyle/>
          <a:p>
            <a:r>
              <a:rPr lang="es-CL" altLang="es-ES" smtClean="0"/>
              <a:t>¿Puso de manera correcta los nombres Sebastián? De no ser así, ¿cuál es la forma adecuada de rotular el esquema?</a:t>
            </a:r>
          </a:p>
          <a:p>
            <a:endParaRPr lang="es-CL" altLang="es-ES" smtClean="0"/>
          </a:p>
          <a:p>
            <a:endParaRPr lang="es-CL" altLang="es-ES" smtClean="0"/>
          </a:p>
          <a:p>
            <a:endParaRPr lang="es-CL" altLang="es-ES" smtClean="0"/>
          </a:p>
        </p:txBody>
      </p:sp>
    </p:spTree>
  </p:cSld>
  <p:clrMapOvr>
    <a:masterClrMapping/>
  </p:clrMapOvr>
  <p:transition spd="slow">
    <p:wipe dir="r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3238" y="552450"/>
            <a:ext cx="8183562" cy="81915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s-CL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33795" name="2 Marcador de contenido"/>
          <p:cNvSpPr>
            <a:spLocks noGrp="1"/>
          </p:cNvSpPr>
          <p:nvPr>
            <p:ph idx="1"/>
          </p:nvPr>
        </p:nvSpPr>
        <p:spPr>
          <a:xfrm>
            <a:off x="503238" y="1352550"/>
            <a:ext cx="8183562" cy="4914900"/>
          </a:xfrm>
        </p:spPr>
        <p:txBody>
          <a:bodyPr/>
          <a:lstStyle/>
          <a:p>
            <a:r>
              <a:rPr lang="es-CL" altLang="es-ES" smtClean="0"/>
              <a:t>Deben desarrollar las preguntas en su cuaderno de la asignatura, y enviármelas por el método que esté a su alcance.</a:t>
            </a:r>
          </a:p>
          <a:p>
            <a:r>
              <a:rPr lang="es-CL" altLang="es-ES" smtClean="0"/>
              <a:t>Recuerden que pueden complementar con su libro de Ciencias Naturales. Si no lo tiene puede descargarlo o revisarlo en el siguiente link https://curriculumnacional.mineduc.cl/614/w3-propertyvalue-187786.html</a:t>
            </a:r>
          </a:p>
          <a:p>
            <a:r>
              <a:rPr lang="es-CL" altLang="es-ES" smtClean="0"/>
              <a:t>Cuídense mucho, cualquier consulta a mi correo institucional.</a:t>
            </a:r>
          </a:p>
        </p:txBody>
      </p:sp>
    </p:spTree>
  </p:cSld>
  <p:clrMapOvr>
    <a:masterClrMapping/>
  </p:clrMapOvr>
  <p:transition spd="slow"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3900" y="0"/>
            <a:ext cx="7962900" cy="12954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s-CL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Estructura del sistema              circulatorio                     </a:t>
            </a:r>
            <a:endParaRPr lang="es-CL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13315" name="2 Marcador de contenido"/>
          <p:cNvSpPr>
            <a:spLocks noGrp="1"/>
          </p:cNvSpPr>
          <p:nvPr>
            <p:ph idx="1"/>
          </p:nvPr>
        </p:nvSpPr>
        <p:spPr>
          <a:xfrm>
            <a:off x="503238" y="1504950"/>
            <a:ext cx="8183562" cy="4686300"/>
          </a:xfrm>
        </p:spPr>
        <p:txBody>
          <a:bodyPr/>
          <a:lstStyle/>
          <a:p>
            <a:r>
              <a:rPr lang="es-CL" altLang="es-ES" smtClean="0"/>
              <a:t>El sistema de circulatorio está conformado por una serie de estructuras y componentes que permiten el transporte de diferentes sustancias en el cuerpo humano. </a:t>
            </a:r>
          </a:p>
        </p:txBody>
      </p:sp>
    </p:spTree>
  </p:cSld>
  <p:clrMapOvr>
    <a:masterClrMapping/>
  </p:clrMapOvr>
  <p:transition spd="slow"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42950" y="0"/>
            <a:ext cx="7943850" cy="131445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s-CL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              CORAZÓN</a:t>
            </a:r>
            <a:endParaRPr lang="es-CL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14339" name="2 Marcador de contenido"/>
          <p:cNvSpPr>
            <a:spLocks noGrp="1"/>
          </p:cNvSpPr>
          <p:nvPr>
            <p:ph idx="1"/>
          </p:nvPr>
        </p:nvSpPr>
        <p:spPr>
          <a:xfrm>
            <a:off x="503238" y="1371600"/>
            <a:ext cx="8183562" cy="4838700"/>
          </a:xfrm>
        </p:spPr>
        <p:txBody>
          <a:bodyPr/>
          <a:lstStyle/>
          <a:p>
            <a:r>
              <a:rPr lang="es-CL" altLang="es-ES" smtClean="0"/>
              <a:t>Es un órgano formado por el músculo cardíaco y se encuentra ubicado en el centro de la cavidad torácica (detrás del esternón). El corazón se contrae y dilata para impulsar la sangre mediante los </a:t>
            </a:r>
            <a:r>
              <a:rPr lang="es-CL" altLang="es-ES" b="1" smtClean="0"/>
              <a:t>latidos. </a:t>
            </a:r>
            <a:r>
              <a:rPr lang="es-CL" altLang="es-ES" smtClean="0"/>
              <a:t>Un latido tiene 2 fases, la </a:t>
            </a:r>
            <a:r>
              <a:rPr lang="es-CL" altLang="es-ES" b="1" smtClean="0"/>
              <a:t>sístole </a:t>
            </a:r>
            <a:r>
              <a:rPr lang="es-CL" altLang="es-ES" smtClean="0"/>
              <a:t>(el corazón se contrae y envía sangre a las arterias) y la </a:t>
            </a:r>
            <a:r>
              <a:rPr lang="es-CL" altLang="es-ES" b="1" smtClean="0"/>
              <a:t>diástole </a:t>
            </a:r>
            <a:r>
              <a:rPr lang="es-CL" altLang="es-ES" smtClean="0"/>
              <a:t>(el corazón se relaja y permite la entrada de sangre en su interior).</a:t>
            </a:r>
            <a:endParaRPr lang="es-CL" altLang="es-ES" b="1" smtClean="0"/>
          </a:p>
        </p:txBody>
      </p:sp>
    </p:spTree>
  </p:cSld>
  <p:clrMapOvr>
    <a:masterClrMapping/>
  </p:clrMapOvr>
  <p:transition spd="slow"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47700" y="0"/>
            <a:ext cx="8039100" cy="123825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s-CL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pic>
        <p:nvPicPr>
          <p:cNvPr id="15363" name="3 Marcador de contenido" descr="corazon-impreso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27063" y="0"/>
            <a:ext cx="7937500" cy="3257550"/>
          </a:xfrm>
        </p:spPr>
      </p:pic>
      <p:pic>
        <p:nvPicPr>
          <p:cNvPr id="15364" name="4 Imagen" descr="corazón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5450" y="3486150"/>
            <a:ext cx="617220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3238" y="0"/>
            <a:ext cx="8183562" cy="135255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s-CL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16387" name="2 Marcador de contenido"/>
          <p:cNvSpPr>
            <a:spLocks noGrp="1"/>
          </p:cNvSpPr>
          <p:nvPr>
            <p:ph idx="1"/>
          </p:nvPr>
        </p:nvSpPr>
        <p:spPr>
          <a:xfrm>
            <a:off x="503238" y="1371600"/>
            <a:ext cx="8183562" cy="4953000"/>
          </a:xfrm>
        </p:spPr>
        <p:txBody>
          <a:bodyPr/>
          <a:lstStyle/>
          <a:p>
            <a:r>
              <a:rPr lang="es-CL" altLang="es-ES" smtClean="0"/>
              <a:t>El corazón contiene en su interior 4 cavidades, 2 superiores, denominadas </a:t>
            </a:r>
            <a:r>
              <a:rPr lang="es-CL" altLang="es-ES" b="1" smtClean="0"/>
              <a:t>aurículas</a:t>
            </a:r>
            <a:r>
              <a:rPr lang="es-CL" altLang="es-ES" smtClean="0"/>
              <a:t>, y dos inferiores, llamadas </a:t>
            </a:r>
            <a:r>
              <a:rPr lang="es-CL" altLang="es-ES" b="1" smtClean="0"/>
              <a:t>ventrículos</a:t>
            </a:r>
            <a:r>
              <a:rPr lang="es-CL" altLang="es-ES" smtClean="0"/>
              <a:t>. </a:t>
            </a:r>
          </a:p>
          <a:p>
            <a:endParaRPr lang="es-CL" altLang="es-ES" smtClean="0"/>
          </a:p>
        </p:txBody>
      </p:sp>
      <p:pic>
        <p:nvPicPr>
          <p:cNvPr id="16388" name="3 Imagen" descr="corazón aurícula ventrículo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" y="3276600"/>
            <a:ext cx="790575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0"/>
            <a:ext cx="8001000" cy="12954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s-CL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VASOS SANGUÍNEOS Y LA SANGRE</a:t>
            </a:r>
            <a:endParaRPr lang="es-CL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17411" name="2 Marcador de contenido"/>
          <p:cNvSpPr>
            <a:spLocks noGrp="1"/>
          </p:cNvSpPr>
          <p:nvPr>
            <p:ph idx="1"/>
          </p:nvPr>
        </p:nvSpPr>
        <p:spPr>
          <a:xfrm>
            <a:off x="503238" y="1409700"/>
            <a:ext cx="8183562" cy="4972050"/>
          </a:xfrm>
        </p:spPr>
        <p:txBody>
          <a:bodyPr/>
          <a:lstStyle/>
          <a:p>
            <a:r>
              <a:rPr lang="es-CL" altLang="es-ES" smtClean="0"/>
              <a:t>Los vasos sanguíneos corresponden a los conductos por los que circula la sangre. En nuestro organismo se distinguen 3 tipos: </a:t>
            </a:r>
          </a:p>
          <a:p>
            <a:r>
              <a:rPr lang="es-CL" altLang="es-ES" u="sng" smtClean="0"/>
              <a:t>Venas</a:t>
            </a:r>
            <a:r>
              <a:rPr lang="es-CL" altLang="es-ES" smtClean="0"/>
              <a:t>: </a:t>
            </a:r>
          </a:p>
          <a:p>
            <a:r>
              <a:rPr lang="es-CL" altLang="es-ES" smtClean="0"/>
              <a:t>- Son aquellos vasos sanguíneos que ingresan al corazón y que transportan la sangre que contiene un alto nivel de dióxido de carbono (CO</a:t>
            </a:r>
            <a:r>
              <a:rPr lang="es-CL" altLang="es-ES" baseline="-25000" smtClean="0"/>
              <a:t>2</a:t>
            </a:r>
            <a:r>
              <a:rPr lang="es-CL" altLang="es-ES" smtClean="0"/>
              <a:t>) y un bajo nivel de Oxígeno (O).</a:t>
            </a:r>
          </a:p>
        </p:txBody>
      </p:sp>
    </p:spTree>
  </p:cSld>
  <p:clrMapOvr>
    <a:masterClrMapping/>
  </p:clrMapOvr>
  <p:transition spd="slow"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71500" y="0"/>
            <a:ext cx="8115300" cy="12954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s-CL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18435" name="2 Marcador de contenido"/>
          <p:cNvSpPr>
            <a:spLocks noGrp="1"/>
          </p:cNvSpPr>
          <p:nvPr>
            <p:ph idx="1"/>
          </p:nvPr>
        </p:nvSpPr>
        <p:spPr>
          <a:xfrm>
            <a:off x="503238" y="1447800"/>
            <a:ext cx="8183562" cy="4838700"/>
          </a:xfrm>
        </p:spPr>
        <p:txBody>
          <a:bodyPr/>
          <a:lstStyle/>
          <a:p>
            <a:r>
              <a:rPr lang="es-CL" altLang="es-ES" smtClean="0"/>
              <a:t>- Son representadas de color azul. </a:t>
            </a:r>
          </a:p>
          <a:p>
            <a:r>
              <a:rPr lang="es-CL" altLang="es-ES" smtClean="0"/>
              <a:t>- Son menos elásticas que las arterias y en su interior posee pequeñas válvulas que evitan el retorno de la sangre por efecto de la fuerza de gravedad.</a:t>
            </a:r>
          </a:p>
          <a:p>
            <a:endParaRPr lang="es-CL" altLang="es-ES" smtClean="0"/>
          </a:p>
        </p:txBody>
      </p:sp>
    </p:spTree>
  </p:cSld>
  <p:clrMapOvr>
    <a:masterClrMapping/>
  </p:clrMapOvr>
  <p:transition spd="slow"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3238" y="0"/>
            <a:ext cx="8183562" cy="127635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s-CL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pic>
        <p:nvPicPr>
          <p:cNvPr id="19459" name="3 Marcador de contenido" descr="Venas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4350" y="0"/>
            <a:ext cx="8210550" cy="6248400"/>
          </a:xfrm>
        </p:spPr>
      </p:pic>
    </p:spTree>
  </p:cSld>
  <p:clrMapOvr>
    <a:masterClrMapping/>
  </p:clrMapOvr>
  <p:transition spd="slow">
    <p:wipe dir="r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o">
  <a:themeElements>
    <a:clrScheme name="Aspecto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Microsoft Motion BG">
      <a:dk1>
        <a:sysClr val="windowText" lastClr="000000"/>
      </a:dk1>
      <a:lt1>
        <a:sysClr val="window" lastClr="FFFFFF"/>
      </a:lt1>
      <a:dk2>
        <a:srgbClr val="2B370A"/>
      </a:dk2>
      <a:lt2>
        <a:srgbClr val="EBF6D0"/>
      </a:lt2>
      <a:accent1>
        <a:srgbClr val="FF9900"/>
      </a:accent1>
      <a:accent2>
        <a:srgbClr val="FFCC00"/>
      </a:accent2>
      <a:accent3>
        <a:srgbClr val="9BBB59"/>
      </a:accent3>
      <a:accent4>
        <a:srgbClr val="1E8C16"/>
      </a:accent4>
      <a:accent5>
        <a:srgbClr val="00CC99"/>
      </a:accent5>
      <a:accent6>
        <a:srgbClr val="00A1DA"/>
      </a:accent6>
      <a:hlink>
        <a:srgbClr val="00D200"/>
      </a:hlink>
      <a:folHlink>
        <a:srgbClr val="7F7F7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Microsoft Motion BG">
      <a:dk1>
        <a:sysClr val="windowText" lastClr="000000"/>
      </a:dk1>
      <a:lt1>
        <a:sysClr val="window" lastClr="FFFFFF"/>
      </a:lt1>
      <a:dk2>
        <a:srgbClr val="2B370A"/>
      </a:dk2>
      <a:lt2>
        <a:srgbClr val="EBF6D0"/>
      </a:lt2>
      <a:accent1>
        <a:srgbClr val="FF9900"/>
      </a:accent1>
      <a:accent2>
        <a:srgbClr val="FFCC00"/>
      </a:accent2>
      <a:accent3>
        <a:srgbClr val="9BBB59"/>
      </a:accent3>
      <a:accent4>
        <a:srgbClr val="1E8C16"/>
      </a:accent4>
      <a:accent5>
        <a:srgbClr val="00CC99"/>
      </a:accent5>
      <a:accent6>
        <a:srgbClr val="00A1DA"/>
      </a:accent6>
      <a:hlink>
        <a:srgbClr val="00D200"/>
      </a:hlink>
      <a:folHlink>
        <a:srgbClr val="7F7F7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0</TotalTime>
  <Words>697</Words>
  <Application>Microsoft Office PowerPoint</Application>
  <PresentationFormat>Presentación en pantalla (4:3)</PresentationFormat>
  <Paragraphs>54</Paragraphs>
  <Slides>23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23</vt:i4>
      </vt:variant>
    </vt:vector>
  </HeadingPairs>
  <TitlesOfParts>
    <vt:vector size="28" baseType="lpstr">
      <vt:lpstr>Calibri</vt:lpstr>
      <vt:lpstr>Arial</vt:lpstr>
      <vt:lpstr>Verdana</vt:lpstr>
      <vt:lpstr>Wingdings 2</vt:lpstr>
      <vt:lpstr>Aspecto</vt:lpstr>
      <vt:lpstr>Estructura del sistema circulatorio</vt:lpstr>
      <vt:lpstr>               OBJETIVO </vt:lpstr>
      <vt:lpstr>Estructura del sistema              circulatorio                     </vt:lpstr>
      <vt:lpstr>              CORAZÓN</vt:lpstr>
      <vt:lpstr>Presentación de PowerPoint</vt:lpstr>
      <vt:lpstr>Presentación de PowerPoint</vt:lpstr>
      <vt:lpstr>VASOS SANGUÍNEOS Y LA SANGRE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                   SANGRE</vt:lpstr>
      <vt:lpstr>Presentación de PowerPoint</vt:lpstr>
      <vt:lpstr>Presentación de PowerPoint</vt:lpstr>
      <vt:lpstr>Presentación de PowerPoint</vt:lpstr>
      <vt:lpstr>                Actividad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2016-11-17T14:51:12Z</dcterms:created>
  <dcterms:modified xsi:type="dcterms:W3CDTF">2020-07-27T16:52:13Z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TC027279929991</vt:lpwstr>
  </property>
</Properties>
</file>