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5" r:id="rId14"/>
    <p:sldId id="289" r:id="rId15"/>
    <p:sldId id="286" r:id="rId16"/>
    <p:sldId id="287" r:id="rId17"/>
    <p:sldId id="288" r:id="rId18"/>
    <p:sldId id="290" r:id="rId19"/>
    <p:sldId id="291" r:id="rId20"/>
  </p:sldIdLst>
  <p:sldSz cx="12192000" cy="6858000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DA8"/>
    <a:srgbClr val="105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AAB6F2-A835-4747-A92C-A2C43F50DD85}" type="datetimeFigureOut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4D4B753-B805-4C32-AA44-4B8D60238066}" type="slidenum">
              <a:rPr lang="es-CL" altLang="es-ES"/>
              <a:pPr/>
              <a:t>‹Nº›</a:t>
            </a:fld>
            <a:endParaRPr lang="es-C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F580-012B-4E92-A4F0-DBC5F064B6E4}" type="datetime1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F6C89-5149-4B7C-B78F-DBD7AAE484C6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46097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5F14-D949-496A-B5FD-414C7EAE9480}" type="datetime1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102BA-28A9-46C5-846A-C94FE97FAA64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14269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C003-093E-40F0-AA7E-21E55E1D79BB}" type="datetime1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60D0D-AA4D-4241-AA39-0E12F1D3EFF7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74909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ED00-6956-4547-B676-1EBC4BAD3F98}" type="datetime1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0BB5-8763-4A49-A6FA-0E97E5348431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94298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C2CB-B885-4E71-B041-F80092496B77}" type="datetime1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8F6D-B8A6-46C4-86C0-7C87C39BB4E0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18873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EABD-EAF2-4BE4-8251-0ABDC60B7DB3}" type="datetime1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38F0A-5A3A-46D9-9C7C-65F457D08D14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318435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0718-71E8-4124-ACFF-2C7545CE4CE3}" type="datetime1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8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9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9A815-521A-48EA-8CBD-DAC57402FE69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33691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A468-09DC-44DE-A821-000A3210CAF0}" type="datetime1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4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5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1D3E1-459C-4359-9B6C-E4ACFB15DFB4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2804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CD90-6CE2-47DF-AAA3-5E42727EA580}" type="datetime1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3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4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7EC7C-9EB5-4D30-848A-88466ED2F81D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23823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8AC4-6EF8-4280-A785-B697A688C6F3}" type="datetime1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9E1A-961A-4A2D-A1F4-874F99A303E9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398338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73F3-C7D9-4F41-9FCC-676E707FAF56}" type="datetime1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615EF-9624-4C27-B21D-76FDBC1586AF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35792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CL" alt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los estilos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CL" altLang="es-ES" smtClean="0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72E361-BA11-4EA4-9493-67B81B6C8961}" type="datetime1">
              <a:rPr lang="es-CL"/>
              <a:pPr>
                <a:defRPr/>
              </a:pPr>
              <a:t>27-07-2020</a:t>
            </a:fld>
            <a:endParaRPr lang="es-CL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DA785D5-8AD6-4594-8A70-7F5A2B452367}" type="slidenum">
              <a:rPr lang="es-CL" altLang="es-ES"/>
              <a:pPr/>
              <a:t>‹Nº›</a:t>
            </a:fld>
            <a:endParaRPr lang="es-C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746875" y="1784350"/>
            <a:ext cx="4645025" cy="2889250"/>
          </a:xfrm>
        </p:spPr>
        <p:txBody>
          <a:bodyPr/>
          <a:lstStyle/>
          <a:p>
            <a:pPr algn="l" eaLnBrk="1" hangingPunct="1"/>
            <a:r>
              <a:rPr lang="es-CL" altLang="es-ES" smtClean="0"/>
              <a:t>Maternidad y Paternidad responsables</a:t>
            </a: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6746875" y="4751388"/>
            <a:ext cx="4645025" cy="1147762"/>
          </a:xfrm>
        </p:spPr>
        <p:txBody>
          <a:bodyPr/>
          <a:lstStyle/>
          <a:p>
            <a:pPr algn="l" eaLnBrk="1" hangingPunct="1"/>
            <a:r>
              <a:rPr lang="es-CL" altLang="es-ES" sz="2000" smtClean="0"/>
              <a:t>                          7mo básico</a:t>
            </a:r>
          </a:p>
          <a:p>
            <a:pPr algn="l" eaLnBrk="1" hangingPunct="1"/>
            <a:r>
              <a:rPr lang="es-CL" altLang="es-ES" sz="2000" smtClean="0"/>
              <a:t>Profesora: Paula Céspedes D.</a:t>
            </a:r>
          </a:p>
        </p:txBody>
      </p:sp>
      <p:sp>
        <p:nvSpPr>
          <p:cNvPr id="10" name="Freeform: Shape 9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200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Imagen 4" descr="Imagen que contiene dibujo&#10;&#10;Descripción generada automá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" b="12543"/>
          <a:stretch>
            <a:fillRect/>
          </a:stretch>
        </p:blipFill>
        <p:spPr bwMode="auto">
          <a:xfrm>
            <a:off x="0" y="0"/>
            <a:ext cx="602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1267" name="5 Marcador de contenido" descr="Métodos de control de natalida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38150"/>
            <a:ext cx="10610850" cy="592455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35DAC1-7BCE-4D41-B441-51702E95D918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2291" name="5 Marcador de contenido" descr="métodos naturales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323850"/>
            <a:ext cx="9144000" cy="585311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684B45-1292-4611-9533-A3BBFB231305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FC6AC0-A08E-4B36-AFF2-F5F04CBDF041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3317" name="7 Marcador de contenido" descr="metodos natural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42900"/>
            <a:ext cx="10515600" cy="58340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4339" name="5 Marcador de contenido" descr="El+método+del+moco+cervical+(Billings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50" y="304800"/>
            <a:ext cx="10763250" cy="58721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9DA25F-FAD4-429A-89D4-BD7B64148490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5363" name="5 Marcador de contenido" descr="Moco cervic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19100"/>
            <a:ext cx="10591800" cy="5621338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55540B-2DCC-467F-B435-F3D24D7E474B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6387" name="5 Marcador de contenido" descr="metodos-anticonceptivo T bas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323850"/>
            <a:ext cx="10534650" cy="585311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5328AC-D642-491D-90D8-CA409BA0960A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7411" name="5 Marcador de contenido" descr="El+método+del+ritmo+(Ogino-Knaus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323850"/>
            <a:ext cx="10629900" cy="57578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C415DC-09B6-4291-BD38-3D6A071610F7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8435" name="5 Marcador de contenido" descr="coito interrumpid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361950"/>
            <a:ext cx="10515600" cy="581501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F1624E-A79E-4387-A9E5-87C79E182903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ES" smtClean="0"/>
              <a:t>                             </a:t>
            </a:r>
            <a:r>
              <a:rPr lang="es-CL" altLang="es-ES" b="1" smtClean="0"/>
              <a:t>Actividad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ES" smtClean="0"/>
              <a:t>1. ¿Qué significan la maternidad y la paternidad responsables?</a:t>
            </a:r>
          </a:p>
          <a:p>
            <a:r>
              <a:rPr lang="es-CL" altLang="es-ES" smtClean="0"/>
              <a:t>2. La lactancia constituye uno de los primeros momentos de apego , entre la mamá y el hijo, ¿consideran que este proceso es relevante para la creación de lazos afectivos entre el recién nacido y la mamá?</a:t>
            </a:r>
          </a:p>
          <a:p>
            <a:endParaRPr lang="es-CL" altLang="es-ES" smtClean="0"/>
          </a:p>
          <a:p>
            <a:r>
              <a:rPr lang="es-CL" altLang="es-ES" smtClean="0"/>
              <a:t>3. ¿Es posible llevar un control de la natalidad en mujeres con ciclos irregulares?</a:t>
            </a:r>
          </a:p>
          <a:p>
            <a:r>
              <a:rPr lang="es-CL" altLang="es-ES" smtClean="0"/>
              <a:t>4. ¿Qué método natural podría utilizar una mujer con ciclos menstruales irregulares?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1C5F59-D21B-4101-A1D2-42880CC6CA29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ES" smtClean="0"/>
              <a:t>                                 </a:t>
            </a:r>
            <a:r>
              <a:rPr lang="es-CL" altLang="es-ES" b="1" smtClean="0"/>
              <a:t>Tarea </a:t>
            </a:r>
            <a:r>
              <a:rPr lang="es-CL" altLang="es-ES" smtClean="0"/>
              <a:t> 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ES" smtClean="0"/>
              <a:t>Realizar Actividad 8 en la página 133 de su cuadernillo de Ciencias Naturales.</a:t>
            </a:r>
          </a:p>
          <a:p>
            <a:r>
              <a:rPr lang="es-CL" altLang="es-ES" smtClean="0"/>
              <a:t>Ahí dice realizar una entrevista a 10 adultos y 10 adolescentes, pero lo cambiaremos por un o dos adultos y un adolescente que pueden ser uds mismos que respondan la encuesta. Las primeras  4 preguntas desarróllenlas en su cuaderno de la asignatura,  lo de la parte 2 en el mismo cuadernillo, o si les acomoda sigan en su cuaderno.</a:t>
            </a:r>
          </a:p>
          <a:p>
            <a:r>
              <a:rPr lang="es-CL" altLang="es-ES" smtClean="0"/>
              <a:t>Para los que no tienen su cuadernillo de Cs Naturales les envío nuevamente el link https://curriculumnacional.mineduc.cl/614/w3-propertyvalue-187786.html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C00CA5-3DDC-492E-A2EE-F30AC465A29B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altLang="es-ES" smtClean="0"/>
              <a:t>                                 Objetivo</a:t>
            </a:r>
          </a:p>
        </p:txBody>
      </p:sp>
      <p:sp>
        <p:nvSpPr>
          <p:cNvPr id="307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L" altLang="es-ES" smtClean="0"/>
              <a:t>Reconocer condiciones asociadas al rol responsable de ser padre o madre.</a:t>
            </a:r>
          </a:p>
        </p:txBody>
      </p:sp>
      <p:sp>
        <p:nvSpPr>
          <p:cNvPr id="4" name="Marcador de pie de página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/>
              <a:t>Colegio San Nicolás - Canal Chacao</a:t>
            </a:r>
          </a:p>
        </p:txBody>
      </p:sp>
      <p:sp>
        <p:nvSpPr>
          <p:cNvPr id="5" name="Marcador de número de diapositiva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346AC1-A3BB-4BC1-A6B7-8AF96944ACA5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L" altLang="es-ES" smtClean="0"/>
              <a:t>En la adolescencia la persona aún no está del todo preparada para asumir la maternidad o la paternidad. Esto se debe, principalmente, a que aún no ha desarrollado totalmente otras dimensiones de su sexualidad. 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6572CF-1139-4BEC-9D7E-F36026A69645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L" altLang="es-ES" smtClean="0"/>
              <a:t>Observe las siguientes imágenes e identifique qué necesidades de los niños están siendo cubiertas por los padres.</a:t>
            </a:r>
          </a:p>
          <a:p>
            <a:pPr eaLnBrk="1" hangingPunct="1"/>
            <a:endParaRPr lang="es-CL" alt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FC92B1-3452-4098-9B42-C34F73CDB9BF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126" name="5 Imagen" descr="Amamant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14650"/>
            <a:ext cx="36004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6 Imagen" descr="padre-que-enseña-su-hijo-cómo-dibuj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143250"/>
            <a:ext cx="52101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L" altLang="es-ES" smtClean="0"/>
              <a:t>La primera imagen es una mamá alimentando a su bebé.</a:t>
            </a:r>
          </a:p>
          <a:p>
            <a:pPr eaLnBrk="1" hangingPunct="1"/>
            <a:r>
              <a:rPr lang="es-CL" altLang="es-ES" smtClean="0"/>
              <a:t>La segunda imagen es un papá enseñándole a su hijo.</a:t>
            </a:r>
          </a:p>
          <a:p>
            <a:pPr eaLnBrk="1" hangingPunct="1"/>
            <a:endParaRPr lang="es-CL" altLang="es-ES" smtClean="0"/>
          </a:p>
          <a:p>
            <a:pPr eaLnBrk="1" hangingPunct="1"/>
            <a:r>
              <a:rPr lang="es-CL" altLang="es-ES" smtClean="0"/>
              <a:t>Ejercer la maternidad o paternidad trae consigo responsabilidades y cambios en el estilo de vida, pues se debe ser capaz de entregar a los hijos los cuidados y las herramientas necesarias para que crezcan y se desenvuelvan en la sociedad.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B03BA4-F0F0-476B-A23C-5DA9ECF19AD8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ES" smtClean="0"/>
              <a:t>Para cubrir las necesidades de los niños y adolescentes, se definieron e instauraron formalmente sus derechos. </a:t>
            </a:r>
          </a:p>
          <a:p>
            <a:r>
              <a:rPr lang="es-CL" altLang="es-ES" smtClean="0"/>
              <a:t>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B31307-DD41-4A8C-8108-AE8042E47B18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174" name="5 Imagen" descr="Derecho de los niñ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47950"/>
            <a:ext cx="90868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8195" name="5 Marcador de contenido" descr="Derecho de los niños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342900"/>
            <a:ext cx="8763000" cy="58340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CAD48F-27DB-48A8-8D8F-A5AC2ED5CC63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ES" smtClean="0"/>
              <a:t>Durante la adolescencia se genera un mayor alejamiento entre padres e hijos, que en ciertas ocasiones causa conflictos en la familia; sin embargo, los padres siempre deben generar instancias de diálogo y comprensión que sustenten el desarrollo de la personalidad del adulto que el o la adolescente llegará a ser. </a:t>
            </a:r>
          </a:p>
          <a:p>
            <a:endParaRPr lang="es-CL" alt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577EDD-0F13-4B97-9487-12750ACF8FCA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2" name="5 Imagen" descr="Papas y adolescen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867150"/>
            <a:ext cx="5829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ES" b="1" smtClean="0"/>
              <a:t>       Métodos de control de la natalidad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ES" smtClean="0"/>
              <a:t>Muchas parejas deciden la cantidad de hijos que desean tener y cuándo los quieren tener. Esta acción voluntaria se denomina planificación familiar y está apoyada por los distintos </a:t>
            </a:r>
            <a:r>
              <a:rPr lang="es-CL" altLang="es-ES" b="1" smtClean="0"/>
              <a:t>métodos de control de natalidad </a:t>
            </a:r>
            <a:r>
              <a:rPr lang="es-CL" altLang="es-ES" smtClean="0"/>
              <a:t>o </a:t>
            </a:r>
            <a:r>
              <a:rPr lang="es-CL" altLang="es-ES" b="1" smtClean="0"/>
              <a:t>anticonceptivos. </a:t>
            </a:r>
            <a:r>
              <a:rPr lang="es-CL" altLang="es-ES" smtClean="0"/>
              <a:t>Estos son muy variados y presentan distintos porcentajes de eficacia para evitar un embarazo. La decisión de emplear uno u otro depende principalmente de los valores y las ideas de cada pareja.</a:t>
            </a:r>
          </a:p>
          <a:p>
            <a:r>
              <a:rPr lang="es-CL" altLang="es-ES" smtClean="0"/>
              <a:t>De acuerdo a su mecanismo de acción, los métodos de control de natalidad se pueden clasificar en </a:t>
            </a:r>
            <a:r>
              <a:rPr lang="es-CL" altLang="es-ES" b="1" smtClean="0"/>
              <a:t>naturales </a:t>
            </a:r>
            <a:r>
              <a:rPr lang="es-CL" altLang="es-ES" smtClean="0"/>
              <a:t>o </a:t>
            </a:r>
            <a:r>
              <a:rPr lang="es-CL" altLang="es-ES" b="1" smtClean="0"/>
              <a:t>artificiales</a:t>
            </a:r>
            <a:r>
              <a:rPr lang="es-CL" altLang="es-ES" smtClean="0"/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Colegio San Nicolás - Canal Chacao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7C7436-7240-41CE-9C6F-F07567822B78}" type="slidenum">
              <a:rPr lang="es-CL" altLang="es-E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s-CL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631</Words>
  <Application>Microsoft Office PowerPoint</Application>
  <PresentationFormat>Panorámica</PresentationFormat>
  <Paragraphs>63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 Light</vt:lpstr>
      <vt:lpstr>Calibri</vt:lpstr>
      <vt:lpstr>Tema de Office</vt:lpstr>
      <vt:lpstr>Maternidad y Paternidad responsables</vt:lpstr>
      <vt:lpstr>                                 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Métodos de control de la natalidad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     Actividad</vt:lpstr>
      <vt:lpstr>                                 Tarea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Chen Carrillo, Chi-Kang Patricio</dc:creator>
  <cp:lastModifiedBy>carlos</cp:lastModifiedBy>
  <cp:revision>78</cp:revision>
  <dcterms:created xsi:type="dcterms:W3CDTF">2020-07-17T14:42:29Z</dcterms:created>
  <dcterms:modified xsi:type="dcterms:W3CDTF">2020-07-27T16:42:29Z</dcterms:modified>
</cp:coreProperties>
</file>