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7" d="100"/>
          <a:sy n="77" d="100"/>
        </p:scale>
        <p:origin x="-378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626D292-E6E7-43DE-9A0E-B002A79F7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6A624AEB-B91C-4AB8-A10D-6EF57BFDB8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47CC45C-A982-42EE-A9D7-114D9D42C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1378-3AC3-42EF-954D-0C7492E132CE}" type="datetimeFigureOut">
              <a:rPr lang="es-CL" smtClean="0"/>
              <a:t>08-06-2020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9D7D97F-FD23-4719-8CEB-A53DA936B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8AA2CB4-CD16-4E93-8D97-55ADFC0B6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14212-2EBB-4701-B698-C6892DC7AB8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64056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3FDC055-31CB-4B25-816B-06B06427F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2342D699-DDEF-49E5-AEAC-0DDA4CFFD8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ADB2BB7-B4C0-4030-A46A-E8FC058E5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1378-3AC3-42EF-954D-0C7492E132CE}" type="datetimeFigureOut">
              <a:rPr lang="es-CL" smtClean="0"/>
              <a:t>08-06-2020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51D0ADF-2417-4D6F-B9A9-166B97852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DABF7D7-B8E7-4BF0-8433-1270D99CF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14212-2EBB-4701-B698-C6892DC7AB8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75504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8FABC053-68A6-42F7-94FE-66FE2C84B2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ACB09201-C1AF-4C91-A525-6D1F59E2F7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564D2E0-F40A-4C5D-A36E-49EF8C207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1378-3AC3-42EF-954D-0C7492E132CE}" type="datetimeFigureOut">
              <a:rPr lang="es-CL" smtClean="0"/>
              <a:t>08-06-2020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1177CFF-BE97-47FC-8728-8D841FA18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1625445-6279-4BC2-830F-C9E5DEAA7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14212-2EBB-4701-B698-C6892DC7AB8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34198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3B7E14A-6B34-481A-8A74-56F26CED8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7D908F8-6A1B-4C2D-8696-BDBBF415D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0475E62-504A-49CC-B982-7071CCF1F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1378-3AC3-42EF-954D-0C7492E132CE}" type="datetimeFigureOut">
              <a:rPr lang="es-CL" smtClean="0"/>
              <a:t>08-06-2020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2FD23FF-46EE-4CD5-942F-4312A6A29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238FEE2-310B-45AA-8BF0-49F4C7F48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14212-2EBB-4701-B698-C6892DC7AB8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32756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D5DAD88-CB87-474F-B3CE-349D3C879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E3C5AD6B-B99C-4E54-B527-79AE70689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A3DF23C-4E78-4C38-B944-722839710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1378-3AC3-42EF-954D-0C7492E132CE}" type="datetimeFigureOut">
              <a:rPr lang="es-CL" smtClean="0"/>
              <a:t>08-06-2020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9B8F8A7-81F3-4F94-8421-3181C4B60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91CC69E-3238-4032-83DE-7E1E36993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14212-2EBB-4701-B698-C6892DC7AB8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3133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D01E75D-0F85-4F20-A78E-F4B82DDBB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FCCD2EF-E0BC-4B84-93A8-8042D72F33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670EB62-6888-4DAD-B6A6-3B8277F89E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D094AD34-20AD-425A-BAF1-EC1ED06F1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1378-3AC3-42EF-954D-0C7492E132CE}" type="datetimeFigureOut">
              <a:rPr lang="es-CL" smtClean="0"/>
              <a:t>08-06-2020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575EA64B-D042-4C9C-A380-0F7CA4001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2CB2B183-EFFE-4FCF-9B6C-604F4EA69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14212-2EBB-4701-B698-C6892DC7AB8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64636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1A0343C-B81A-4140-A9E1-A8F631056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41C9D316-9ABB-496A-ACAB-078185E7CC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8066CD36-0F5E-4BEA-99DB-87E8C44E90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C8D9DF93-3408-4241-B287-53A5242EC7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C5A93773-8080-4982-B0A3-A9F5BD77B6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EA31836C-5DF6-40ED-8B39-481DE9F65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1378-3AC3-42EF-954D-0C7492E132CE}" type="datetimeFigureOut">
              <a:rPr lang="es-CL" smtClean="0"/>
              <a:t>08-06-2020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C7AA2492-DEE3-4B0F-BB32-3B2B46E89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D8EC680F-AF49-43F4-A4A3-95C2DBF51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14212-2EBB-4701-B698-C6892DC7AB8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86278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D278156-B4B6-41A2-A507-A7EDBED89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3AAAD725-08AD-42D3-A818-5F44BADC7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1378-3AC3-42EF-954D-0C7492E132CE}" type="datetimeFigureOut">
              <a:rPr lang="es-CL" smtClean="0"/>
              <a:t>08-06-2020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3E71699B-BED4-4D71-A6E9-1808D5E8C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B00BE3DA-8178-42E7-98E1-8DA0B5EFB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14212-2EBB-4701-B698-C6892DC7AB8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06446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BBBD10A5-CD2F-496E-B0CD-B86726398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1378-3AC3-42EF-954D-0C7492E132CE}" type="datetimeFigureOut">
              <a:rPr lang="es-CL" smtClean="0"/>
              <a:t>08-06-2020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F1FB351F-8559-4F36-8C05-A3A8D6FC4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8CEDBD31-A1B8-4001-AA68-8A37D3E3B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14212-2EBB-4701-B698-C6892DC7AB8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84432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D39B792-BD68-4DA0-B063-FD050A821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11DECE8-F155-4FE3-B8A8-D0B63C7F4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71C900D3-85DC-46EB-9EB9-67A7A5B3F2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BFD5C54E-E7EC-4325-944D-1C6178462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1378-3AC3-42EF-954D-0C7492E132CE}" type="datetimeFigureOut">
              <a:rPr lang="es-CL" smtClean="0"/>
              <a:t>08-06-2020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F203574C-A75F-4BC3-ABF6-7F29CA364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76D61F2B-1684-4DB0-ACC4-F0D1F54AA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14212-2EBB-4701-B698-C6892DC7AB8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14327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BA44CCB-E465-4CC7-B98A-B675A6619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0F4B1510-7FC6-42FE-BD2A-45E6146B68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0609D6CA-95D2-47A7-8FC3-1C18449B2E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21373144-3E62-4893-B805-4546064CB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1378-3AC3-42EF-954D-0C7492E132CE}" type="datetimeFigureOut">
              <a:rPr lang="es-CL" smtClean="0"/>
              <a:t>08-06-2020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4A09FFDF-DBCE-4955-B6B5-2947C6AAE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1D8B9AB7-BA88-49AB-821C-F7085FC2C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14212-2EBB-4701-B698-C6892DC7AB8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24536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8245EF69-5FA7-4161-B76B-63CB7B1D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4D0ED6B7-A7C0-4196-A26C-DBE7F9FFA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C198A15-F35D-492E-98AC-FDF5E7E655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E1378-3AC3-42EF-954D-0C7492E132CE}" type="datetimeFigureOut">
              <a:rPr lang="es-CL" smtClean="0"/>
              <a:t>08-06-2020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815457F-6801-4441-87D2-5396C1A895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9758F4B-AEA5-4169-A382-BCA4F8D771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14212-2EBB-4701-B698-C6892DC7AB8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34539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jpe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4.m4a"/><Relationship Id="rId7" Type="http://schemas.openxmlformats.org/officeDocument/2006/relationships/image" Target="../media/image9.jpe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8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4a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jpe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Sencillez Ambiente Dibujos Animados Escritorio, Simple, Globo ...">
            <a:extLst>
              <a:ext uri="{FF2B5EF4-FFF2-40B4-BE49-F238E27FC236}">
                <a16:creationId xmlns:a16="http://schemas.microsoft.com/office/drawing/2014/main" xmlns="" id="{BBE836D8-4DD5-492D-B4AB-1214A38F4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3868BE1-C8F7-49CA-AD0C-114A77FD8D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MX" b="1" u="sng" spc="50" dirty="0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UNIDAD 2</a:t>
            </a:r>
            <a:br>
              <a:rPr lang="es-MX" b="1" u="sng" spc="50" dirty="0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MX" b="1" u="sng" spc="50" dirty="0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“Como nos ubicamos en el planeta”</a:t>
            </a:r>
            <a:endParaRPr lang="es-CL" b="1" u="sng" spc="50" dirty="0">
              <a:ln w="0"/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F01F257D-5CC9-441A-888B-B120B5CF1A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8714" y="5552660"/>
            <a:ext cx="9144000" cy="1152939"/>
          </a:xfrm>
        </p:spPr>
        <p:txBody>
          <a:bodyPr>
            <a:normAutofit fontScale="92500" lnSpcReduction="10000"/>
          </a:bodyPr>
          <a:lstStyle/>
          <a:p>
            <a:r>
              <a:rPr lang="es-MX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Profesor Alfonso Figueroa M.</a:t>
            </a:r>
          </a:p>
          <a:p>
            <a:r>
              <a:rPr lang="es-MX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Curso: 3° Básico A – B</a:t>
            </a:r>
          </a:p>
          <a:p>
            <a:r>
              <a:rPr lang="es-CL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Historia, Geografía y Ciencias Sociales</a:t>
            </a:r>
          </a:p>
        </p:txBody>
      </p:sp>
      <p:pic>
        <p:nvPicPr>
          <p:cNvPr id="3078" name="Picture 6" descr="Colegios y Universidades asociadas | Asociación Educar para el ...">
            <a:extLst>
              <a:ext uri="{FF2B5EF4-FFF2-40B4-BE49-F238E27FC236}">
                <a16:creationId xmlns:a16="http://schemas.microsoft.com/office/drawing/2014/main" xmlns="" id="{62D2A154-A48C-4829-88C3-3E515DC6D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77" y="269875"/>
            <a:ext cx="1498038" cy="11529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Sonido grabado">
            <a:hlinkClick r:id="" action="ppaction://media"/>
            <a:extLst>
              <a:ext uri="{FF2B5EF4-FFF2-40B4-BE49-F238E27FC236}">
                <a16:creationId xmlns:a16="http://schemas.microsoft.com/office/drawing/2014/main" xmlns="" id="{90EBE30B-FEF6-4D8C-81BC-A56E516EE4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98714" y="3501955"/>
            <a:ext cx="609600" cy="609600"/>
          </a:xfrm>
          <a:prstGeom prst="rect">
            <a:avLst/>
          </a:prstGeom>
        </p:spPr>
      </p:pic>
      <p:pic>
        <p:nvPicPr>
          <p:cNvPr id="7" name="Picture 2" descr="Mano Click Imágenes Y Fotos - 123RF">
            <a:extLst>
              <a:ext uri="{FF2B5EF4-FFF2-40B4-BE49-F238E27FC236}">
                <a16:creationId xmlns:a16="http://schemas.microsoft.com/office/drawing/2014/main" xmlns="" id="{A871D77A-A325-4CAD-B79D-B0BF5E3D9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096" y="3509963"/>
            <a:ext cx="614364" cy="61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38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Globo Africa | Vectores, Fotos de Stock y PSD Gratis">
            <a:extLst>
              <a:ext uri="{FF2B5EF4-FFF2-40B4-BE49-F238E27FC236}">
                <a16:creationId xmlns:a16="http://schemas.microsoft.com/office/drawing/2014/main" xmlns="" id="{F59A254D-E445-4633-B384-64FD6E014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14"/>
            <a:ext cx="12192000" cy="686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755D987-4466-47D4-B740-2708C15BB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4318"/>
          </a:xfrm>
        </p:spPr>
        <p:txBody>
          <a:bodyPr/>
          <a:lstStyle/>
          <a:p>
            <a:pPr algn="ctr"/>
            <a:r>
              <a:rPr lang="es-MX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¿Cómo nos orientamos?</a:t>
            </a:r>
            <a:endParaRPr lang="es-CL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135F678-8B21-4938-B1C8-524610903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9586"/>
            <a:ext cx="10515600" cy="39788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Para orientarnos en nuestro espacio geográfico, utilizamos los puntos cardinales, estos son:</a:t>
            </a:r>
            <a:endParaRPr lang="es-C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s-C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                 </a:t>
            </a:r>
            <a:r>
              <a:rPr lang="es-CL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Norte (N)       Sur (S)      Este (E)     Oeste (O)</a:t>
            </a:r>
          </a:p>
          <a:p>
            <a:pPr marL="0" indent="0">
              <a:buNone/>
            </a:pPr>
            <a:r>
              <a:rPr lang="es-C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Estos sirven para definir donde estamos y hacia donde vamos. En los mapas, la </a:t>
            </a:r>
            <a:r>
              <a:rPr lang="es-CL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Rosa de los Vientos</a:t>
            </a:r>
            <a:r>
              <a:rPr lang="es-C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nos indica hacia donde esta el Norte y así poder orientarnos.</a:t>
            </a:r>
            <a:endParaRPr lang="es-MX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8" name="Picture 4" descr="Los Puntos Cardinales - Rosa de los Vientos - YouTube">
            <a:extLst>
              <a:ext uri="{FF2B5EF4-FFF2-40B4-BE49-F238E27FC236}">
                <a16:creationId xmlns:a16="http://schemas.microsoft.com/office/drawing/2014/main" xmlns="" id="{4E634916-3D01-4777-8919-9AB3A4349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498" y="3602866"/>
            <a:ext cx="3727356" cy="27955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onido grabado">
            <a:hlinkClick r:id="" action="ppaction://media"/>
            <a:extLst>
              <a:ext uri="{FF2B5EF4-FFF2-40B4-BE49-F238E27FC236}">
                <a16:creationId xmlns:a16="http://schemas.microsoft.com/office/drawing/2014/main" xmlns="" id="{06CB7B2A-6CF0-4270-A057-0F418F3D37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3733" y="5297625"/>
            <a:ext cx="609600" cy="609600"/>
          </a:xfrm>
          <a:prstGeom prst="rect">
            <a:avLst/>
          </a:prstGeom>
        </p:spPr>
      </p:pic>
      <p:pic>
        <p:nvPicPr>
          <p:cNvPr id="4" name="Picture 4" descr="Niño pequeño de dibujos animados estudiando | Vector Premium">
            <a:extLst>
              <a:ext uri="{FF2B5EF4-FFF2-40B4-BE49-F238E27FC236}">
                <a16:creationId xmlns:a16="http://schemas.microsoft.com/office/drawing/2014/main" xmlns="" id="{CAEA8076-9C49-4ED3-9A60-904D6CECB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208" y="3824970"/>
            <a:ext cx="2104286" cy="224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Mano Click Imágenes Y Fotos - 123RF">
            <a:extLst>
              <a:ext uri="{FF2B5EF4-FFF2-40B4-BE49-F238E27FC236}">
                <a16:creationId xmlns:a16="http://schemas.microsoft.com/office/drawing/2014/main" xmlns="" id="{868712CC-17DB-4D69-B9F6-E4DA2936F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865" y="5292861"/>
            <a:ext cx="614364" cy="61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00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26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ondo de globo terráqueo geométrico | Vector Gratis">
            <a:extLst>
              <a:ext uri="{FF2B5EF4-FFF2-40B4-BE49-F238E27FC236}">
                <a16:creationId xmlns:a16="http://schemas.microsoft.com/office/drawing/2014/main" xmlns="" id="{9C645A0B-E480-4818-86F0-499884060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78485D0-874F-4358-B2DE-869467201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La cuadrícula</a:t>
            </a:r>
            <a:endParaRPr lang="es-CL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22EFE24-71E5-4341-B0EA-F6D3DF1E0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La cuadrícula es un conjunto de </a:t>
            </a:r>
            <a:r>
              <a:rPr lang="es-MX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Líneas horizontales (filas) y verticales (columnas) </a:t>
            </a: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que sirven para ubicar un determinado punto en el espacio. Columnas y filas se identifican con números y letras.</a:t>
            </a:r>
            <a:endParaRPr lang="es-C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50" name="Picture 2" descr="Localización de puntos en una cuadrícula">
            <a:extLst>
              <a:ext uri="{FF2B5EF4-FFF2-40B4-BE49-F238E27FC236}">
                <a16:creationId xmlns:a16="http://schemas.microsoft.com/office/drawing/2014/main" xmlns="" id="{CA850CF7-68C0-452F-ADD2-20CE1F8ED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605" y="3239225"/>
            <a:ext cx="4158284" cy="33680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onido grabado">
            <a:hlinkClick r:id="" action="ppaction://media"/>
            <a:extLst>
              <a:ext uri="{FF2B5EF4-FFF2-40B4-BE49-F238E27FC236}">
                <a16:creationId xmlns:a16="http://schemas.microsoft.com/office/drawing/2014/main" xmlns="" id="{5C056FD1-EBB7-47C2-8BA4-545FA5EEF4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89895" y="3785394"/>
            <a:ext cx="609600" cy="609600"/>
          </a:xfrm>
          <a:prstGeom prst="rect">
            <a:avLst/>
          </a:prstGeom>
        </p:spPr>
      </p:pic>
      <p:pic>
        <p:nvPicPr>
          <p:cNvPr id="5" name="Sonido grabado">
            <a:hlinkClick r:id="" action="ppaction://media"/>
            <a:extLst>
              <a:ext uri="{FF2B5EF4-FFF2-40B4-BE49-F238E27FC236}">
                <a16:creationId xmlns:a16="http://schemas.microsoft.com/office/drawing/2014/main" xmlns="" id="{820C1F58-C4C4-41C4-9864-C52612C4555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89894" y="5321697"/>
            <a:ext cx="609600" cy="609600"/>
          </a:xfrm>
          <a:prstGeom prst="rect">
            <a:avLst/>
          </a:prstGeom>
        </p:spPr>
      </p:pic>
      <p:pic>
        <p:nvPicPr>
          <p:cNvPr id="8" name="Picture 2" descr="Mano Click Imágenes Y Fotos - 123RF">
            <a:extLst>
              <a:ext uri="{FF2B5EF4-FFF2-40B4-BE49-F238E27FC236}">
                <a16:creationId xmlns:a16="http://schemas.microsoft.com/office/drawing/2014/main" xmlns="" id="{65E4D526-B679-40D5-8521-68C381C80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121" y="3785394"/>
            <a:ext cx="614364" cy="61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Mano Click Imágenes Y Fotos - 123RF">
            <a:extLst>
              <a:ext uri="{FF2B5EF4-FFF2-40B4-BE49-F238E27FC236}">
                <a16:creationId xmlns:a16="http://schemas.microsoft.com/office/drawing/2014/main" xmlns="" id="{F29DF8A1-5906-4CB2-89DA-F67A7F5D2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121" y="5316933"/>
            <a:ext cx="614364" cy="61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02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9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86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Globo GIF. Rotación de la Tierra en imágenes animadas gratis">
            <a:extLst>
              <a:ext uri="{FF2B5EF4-FFF2-40B4-BE49-F238E27FC236}">
                <a16:creationId xmlns:a16="http://schemas.microsoft.com/office/drawing/2014/main" xmlns="" id="{3B04500E-0FE9-46E3-9502-EE28C16A5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DCDF271-326E-4A4B-BBC7-25743714C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¿Cómo se representa nuestro planeta?</a:t>
            </a:r>
            <a:endParaRPr lang="es-CL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5187111-66F3-4BBB-A189-BFD8BFD0C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5813"/>
            <a:ext cx="10515600" cy="34487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Nuestro planeta se representa de diversas formas, pero las mas utilizadas son las siguientes:</a:t>
            </a:r>
          </a:p>
          <a:p>
            <a:pPr marL="0" indent="0">
              <a:buNone/>
            </a:pPr>
            <a:r>
              <a:rPr lang="es-MX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Globo terráqueo: </a:t>
            </a: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Es la representación mas exacta de la tierra, en ella podemos apreciar  medida que giramos el globo los continentes y océanos.</a:t>
            </a:r>
          </a:p>
          <a:p>
            <a:pPr marL="0" indent="0">
              <a:buNone/>
            </a:pPr>
            <a:r>
              <a:rPr lang="es-MX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Planisferio: </a:t>
            </a: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Es la representación completa de la tierra sobre una superficie plana, en él aparecen continentes y océanos.</a:t>
            </a:r>
            <a:endParaRPr lang="es-C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Sonido grabado">
            <a:hlinkClick r:id="" action="ppaction://media"/>
            <a:extLst>
              <a:ext uri="{FF2B5EF4-FFF2-40B4-BE49-F238E27FC236}">
                <a16:creationId xmlns:a16="http://schemas.microsoft.com/office/drawing/2014/main" xmlns="" id="{397CC5C8-34F6-4BDF-98D7-51D983549F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30017" y="4894953"/>
            <a:ext cx="609600" cy="609600"/>
          </a:xfrm>
          <a:prstGeom prst="rect">
            <a:avLst/>
          </a:prstGeom>
        </p:spPr>
      </p:pic>
      <p:pic>
        <p:nvPicPr>
          <p:cNvPr id="6" name="Picture 2" descr="Mano Click Imágenes Y Fotos - 123RF">
            <a:extLst>
              <a:ext uri="{FF2B5EF4-FFF2-40B4-BE49-F238E27FC236}">
                <a16:creationId xmlns:a16="http://schemas.microsoft.com/office/drawing/2014/main" xmlns="" id="{6F858A06-A8D6-4A53-8460-D01D3733B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454" y="4894953"/>
            <a:ext cx="614364" cy="61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58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2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3BEFC047-E155-4019-B945-E535C0D132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C4A9F6A-95E6-4884-B1E4-16BCFB411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0930"/>
            <a:ext cx="10515600" cy="643766"/>
          </a:xfrm>
        </p:spPr>
        <p:txBody>
          <a:bodyPr>
            <a:normAutofit fontScale="90000"/>
          </a:bodyPr>
          <a:lstStyle/>
          <a:p>
            <a:pPr algn="ctr"/>
            <a:r>
              <a:rPr lang="es-MX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Las líneas imaginarias de la tierra</a:t>
            </a:r>
            <a:endParaRPr lang="es-CL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7CE7953-838D-45FC-83C6-F898DB112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8584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Los cartógrafos utilizan líneas imaginarias en las representaciones de la tierra (globo terráqueo, planisferio o mapas) para poder </a:t>
            </a:r>
            <a:r>
              <a:rPr lang="es-MX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ubicarse</a:t>
            </a: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en ella.</a:t>
            </a:r>
          </a:p>
          <a:p>
            <a:pPr marL="0" indent="0">
              <a:buNone/>
            </a:pP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La línea imaginaria mas conocida es la </a:t>
            </a:r>
            <a:r>
              <a:rPr lang="es-MX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Línea del ecuador</a:t>
            </a: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, que divide a la tierra en dos mitades iguales, hemisferio norte y hemisferio sur. También son conocidos </a:t>
            </a:r>
            <a:r>
              <a:rPr lang="es-MX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los trópicos </a:t>
            </a: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y los </a:t>
            </a:r>
            <a:r>
              <a:rPr lang="es-MX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círculos polares</a:t>
            </a: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s-C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122" name="Picture 2" descr="Líneas imaginarias y climas de la Tierra. - Fichas Escolares">
            <a:extLst>
              <a:ext uri="{FF2B5EF4-FFF2-40B4-BE49-F238E27FC236}">
                <a16:creationId xmlns:a16="http://schemas.microsoft.com/office/drawing/2014/main" xmlns="" id="{96A63BF9-6C36-4730-9144-7BF920E54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242" y="3684104"/>
            <a:ext cx="3745027" cy="280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onido grabado">
            <a:hlinkClick r:id="" action="ppaction://media"/>
            <a:extLst>
              <a:ext uri="{FF2B5EF4-FFF2-40B4-BE49-F238E27FC236}">
                <a16:creationId xmlns:a16="http://schemas.microsoft.com/office/drawing/2014/main" xmlns="" id="{AA5C9EA5-192B-4627-AD50-A318B3601A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40821" y="4724054"/>
            <a:ext cx="609600" cy="609600"/>
          </a:xfrm>
          <a:prstGeom prst="rect">
            <a:avLst/>
          </a:prstGeom>
        </p:spPr>
      </p:pic>
      <p:pic>
        <p:nvPicPr>
          <p:cNvPr id="7" name="Picture 2" descr="Mano Click Imágenes Y Fotos - 123RF">
            <a:extLst>
              <a:ext uri="{FF2B5EF4-FFF2-40B4-BE49-F238E27FC236}">
                <a16:creationId xmlns:a16="http://schemas.microsoft.com/office/drawing/2014/main" xmlns="" id="{7446FEC2-E496-4867-B149-9D661942B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401" y="4719290"/>
            <a:ext cx="614364" cy="61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92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78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267</Words>
  <Application>Microsoft Office PowerPoint</Application>
  <PresentationFormat>Personalizado</PresentationFormat>
  <Paragraphs>17</Paragraphs>
  <Slides>5</Slides>
  <Notes>0</Notes>
  <HiddenSlides>0</HiddenSlides>
  <MMClips>6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UNIDAD 2 “Como nos ubicamos en el planeta”</vt:lpstr>
      <vt:lpstr>¿Cómo nos orientamos?</vt:lpstr>
      <vt:lpstr>La cuadrícula</vt:lpstr>
      <vt:lpstr>¿Cómo se representa nuestro planeta?</vt:lpstr>
      <vt:lpstr>Las líneas imaginarias de la tierra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 2 “Como nos ubicamos en el planeta”</dc:title>
  <dc:creator>HP Pavilion</dc:creator>
  <cp:lastModifiedBy>pc03</cp:lastModifiedBy>
  <cp:revision>13</cp:revision>
  <dcterms:created xsi:type="dcterms:W3CDTF">2020-06-06T02:53:03Z</dcterms:created>
  <dcterms:modified xsi:type="dcterms:W3CDTF">2020-06-08T05:10:58Z</dcterms:modified>
</cp:coreProperties>
</file>