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sldIdLst>
    <p:sldId id="257" r:id="rId2"/>
    <p:sldId id="258" r:id="rId3"/>
    <p:sldId id="259" r:id="rId4"/>
    <p:sldId id="262" r:id="rId5"/>
    <p:sldId id="274" r:id="rId6"/>
    <p:sldId id="264" r:id="rId7"/>
    <p:sldId id="266" r:id="rId8"/>
    <p:sldId id="268" r:id="rId9"/>
    <p:sldId id="270" r:id="rId10"/>
    <p:sldId id="272" r:id="rId11"/>
    <p:sldId id="275" r:id="rId12"/>
    <p:sldId id="273" r:id="rId13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214" autoAdjust="0"/>
  </p:normalViewPr>
  <p:slideViewPr>
    <p:cSldViewPr>
      <p:cViewPr varScale="1">
        <p:scale>
          <a:sx n="79" d="100"/>
          <a:sy n="79" d="100"/>
        </p:scale>
        <p:origin x="165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036A72-2FB9-4B57-AE9A-D3516388B731}" type="datetimeFigureOut">
              <a:rPr lang="es-CL" smtClean="0"/>
              <a:t>11-05-2020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C384F-9386-4F10-A340-CE94CF84378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69960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191DF-5584-49A2-BCC4-9B1915C55B93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15829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9DE5-8D3F-49B4-A437-A2684C64C356}" type="datetimeFigureOut">
              <a:rPr lang="es-CL" smtClean="0"/>
              <a:t>11-05-2020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65FD-FBC0-4488-B8B9-74C70FD54A26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9DE5-8D3F-49B4-A437-A2684C64C356}" type="datetimeFigureOut">
              <a:rPr lang="es-CL" smtClean="0"/>
              <a:t>11-05-2020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65FD-FBC0-4488-B8B9-74C70FD54A26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9DE5-8D3F-49B4-A437-A2684C64C356}" type="datetimeFigureOut">
              <a:rPr lang="es-CL" smtClean="0"/>
              <a:t>11-05-2020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65FD-FBC0-4488-B8B9-74C70FD54A26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9DE5-8D3F-49B4-A437-A2684C64C356}" type="datetimeFigureOut">
              <a:rPr lang="es-CL" smtClean="0"/>
              <a:t>11-05-2020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65FD-FBC0-4488-B8B9-74C70FD54A26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9DE5-8D3F-49B4-A437-A2684C64C356}" type="datetimeFigureOut">
              <a:rPr lang="es-CL" smtClean="0"/>
              <a:t>11-05-2020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65FD-FBC0-4488-B8B9-74C70FD54A26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9DE5-8D3F-49B4-A437-A2684C64C356}" type="datetimeFigureOut">
              <a:rPr lang="es-CL" smtClean="0"/>
              <a:t>11-05-2020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65FD-FBC0-4488-B8B9-74C70FD54A26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9DE5-8D3F-49B4-A437-A2684C64C356}" type="datetimeFigureOut">
              <a:rPr lang="es-CL" smtClean="0"/>
              <a:t>11-05-2020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65FD-FBC0-4488-B8B9-74C70FD54A26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9DE5-8D3F-49B4-A437-A2684C64C356}" type="datetimeFigureOut">
              <a:rPr lang="es-CL" smtClean="0"/>
              <a:t>11-05-2020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65FD-FBC0-4488-B8B9-74C70FD54A26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9DE5-8D3F-49B4-A437-A2684C64C356}" type="datetimeFigureOut">
              <a:rPr lang="es-CL" smtClean="0"/>
              <a:t>11-05-2020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65FD-FBC0-4488-B8B9-74C70FD54A26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9DE5-8D3F-49B4-A437-A2684C64C356}" type="datetimeFigureOut">
              <a:rPr lang="es-CL" smtClean="0"/>
              <a:t>11-05-2020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65FD-FBC0-4488-B8B9-74C70FD54A26}" type="slidenum">
              <a:rPr lang="es-CL" smtClean="0"/>
              <a:t>‹Nº›</a:t>
            </a:fld>
            <a:endParaRPr lang="es-C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9DE5-8D3F-49B4-A437-A2684C64C356}" type="datetimeFigureOut">
              <a:rPr lang="es-CL" smtClean="0"/>
              <a:t>11-05-2020</a:t>
            </a:fld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FD65FD-FBC0-4488-B8B9-74C70FD54A26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5FD65FD-FBC0-4488-B8B9-74C70FD54A26}" type="slidenum">
              <a:rPr lang="es-CL" smtClean="0"/>
              <a:t>‹Nº›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5239DE5-8D3F-49B4-A437-A2684C64C356}" type="datetimeFigureOut">
              <a:rPr lang="es-CL" smtClean="0"/>
              <a:t>11-05-2020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43608" y="2348880"/>
            <a:ext cx="7200800" cy="1080120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s-CL" sz="4000" dirty="0" smtClean="0"/>
              <a:t>UNIDAD 1: “La diversidad geográfica de Chile”</a:t>
            </a:r>
            <a:endParaRPr lang="es-CL" sz="40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27584" y="3645024"/>
            <a:ext cx="7632848" cy="3024336"/>
          </a:xfrm>
        </p:spPr>
        <p:txBody>
          <a:bodyPr>
            <a:normAutofit/>
          </a:bodyPr>
          <a:lstStyle/>
          <a:p>
            <a:pPr algn="just"/>
            <a:r>
              <a:rPr lang="es-CL" dirty="0" smtClean="0">
                <a:solidFill>
                  <a:schemeClr val="accent6"/>
                </a:solidFill>
              </a:rPr>
              <a:t> </a:t>
            </a:r>
            <a:r>
              <a:rPr lang="es-CL" b="1" u="sng" dirty="0" smtClean="0">
                <a:solidFill>
                  <a:srgbClr val="002060"/>
                </a:solidFill>
              </a:rPr>
              <a:t>Sección 3</a:t>
            </a:r>
            <a:r>
              <a:rPr lang="es-CL" b="1" dirty="0" smtClean="0">
                <a:solidFill>
                  <a:srgbClr val="002060"/>
                </a:solidFill>
              </a:rPr>
              <a:t>:“Recursos Naturales de Chile”</a:t>
            </a:r>
          </a:p>
          <a:p>
            <a:pPr algn="just"/>
            <a:r>
              <a:rPr lang="es-CL" b="1" dirty="0" smtClean="0">
                <a:solidFill>
                  <a:srgbClr val="002060"/>
                </a:solidFill>
              </a:rPr>
              <a:t>Objetivo: Identificar y clasificar la diversidad de recurso naturales que posee Chile.</a:t>
            </a:r>
          </a:p>
          <a:p>
            <a:pPr algn="just"/>
            <a:r>
              <a:rPr lang="es-CL" b="1" dirty="0" smtClean="0">
                <a:solidFill>
                  <a:srgbClr val="002060"/>
                </a:solidFill>
              </a:rPr>
              <a:t>Curso : 5° Básico A y B</a:t>
            </a:r>
          </a:p>
        </p:txBody>
      </p:sp>
      <p:sp>
        <p:nvSpPr>
          <p:cNvPr id="4" name="AutoShape 2" descr="Resultado de imagen de logo colegio san nicolas canal chaca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5" name="AutoShape 5" descr="Resultado de imagen de logo colegio san nicolas canal chaca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60338"/>
            <a:ext cx="24669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5292080" y="722575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accent1">
                    <a:lumMod val="50000"/>
                  </a:schemeClr>
                </a:solidFill>
              </a:rPr>
              <a:t>Profesora: </a:t>
            </a:r>
          </a:p>
          <a:p>
            <a:r>
              <a:rPr lang="es-CL" dirty="0" smtClean="0">
                <a:solidFill>
                  <a:schemeClr val="accent1">
                    <a:lumMod val="50000"/>
                  </a:schemeClr>
                </a:solidFill>
              </a:rPr>
              <a:t>Cecilia Bustos Lara</a:t>
            </a:r>
          </a:p>
        </p:txBody>
      </p:sp>
    </p:spTree>
    <p:extLst>
      <p:ext uri="{BB962C8B-B14F-4D97-AF65-F5344CB8AC3E}">
        <p14:creationId xmlns:p14="http://schemas.microsoft.com/office/powerpoint/2010/main" val="292473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6B6DFE-73AA-47B7-8B76-8330F194C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6C3F42-A139-4E6B-83F3-D384E233E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1E9A090-C59E-4228-991B-88E198EC8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9144001" cy="687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55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a Geografía de America Latina: Recursos Naturales: Ch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76"/>
            <a:ext cx="6852858" cy="636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87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>
            <a:extLst>
              <a:ext uri="{FF2B5EF4-FFF2-40B4-BE49-F238E27FC236}">
                <a16:creationId xmlns:a16="http://schemas.microsoft.com/office/drawing/2014/main" id="{85868E1A-E277-4328-84F8-A5071D9D35B6}"/>
              </a:ext>
            </a:extLst>
          </p:cNvPr>
          <p:cNvSpPr txBox="1">
            <a:spLocks/>
          </p:cNvSpPr>
          <p:nvPr/>
        </p:nvSpPr>
        <p:spPr>
          <a:xfrm>
            <a:off x="168378" y="281992"/>
            <a:ext cx="8964488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b="1" u="sng" dirty="0" smtClean="0">
                <a:solidFill>
                  <a:srgbClr val="C00000"/>
                </a:solidFill>
              </a:rPr>
              <a:t>Clasificación de Recursos naturales</a:t>
            </a:r>
            <a:endParaRPr lang="es-CL" b="1" u="sng" dirty="0">
              <a:solidFill>
                <a:srgbClr val="C00000"/>
              </a:solidFill>
            </a:endParaRPr>
          </a:p>
        </p:txBody>
      </p:sp>
      <p:grpSp>
        <p:nvGrpSpPr>
          <p:cNvPr id="5" name="4 Grupo"/>
          <p:cNvGrpSpPr/>
          <p:nvPr/>
        </p:nvGrpSpPr>
        <p:grpSpPr>
          <a:xfrm>
            <a:off x="827584" y="2020362"/>
            <a:ext cx="2002631" cy="400526"/>
            <a:chOff x="1608057" y="0"/>
            <a:chExt cx="2002631" cy="400526"/>
          </a:xfrm>
          <a:scene3d>
            <a:camera prst="orthographicFront"/>
            <a:lightRig rig="flat" dir="t"/>
          </a:scene3d>
        </p:grpSpPr>
        <p:sp>
          <p:nvSpPr>
            <p:cNvPr id="6" name="5 Rectángulo"/>
            <p:cNvSpPr/>
            <p:nvPr/>
          </p:nvSpPr>
          <p:spPr>
            <a:xfrm>
              <a:off x="1608057" y="0"/>
              <a:ext cx="2002631" cy="400526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6 Rectángulo"/>
            <p:cNvSpPr/>
            <p:nvPr/>
          </p:nvSpPr>
          <p:spPr>
            <a:xfrm>
              <a:off x="1608057" y="0"/>
              <a:ext cx="2002631" cy="40052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2100" kern="1200" dirty="0"/>
                <a:t>Renovables</a:t>
              </a:r>
            </a:p>
          </p:txBody>
        </p:sp>
      </p:grpSp>
      <p:sp>
        <p:nvSpPr>
          <p:cNvPr id="8" name="7 Rectángulo"/>
          <p:cNvSpPr/>
          <p:nvPr/>
        </p:nvSpPr>
        <p:spPr>
          <a:xfrm>
            <a:off x="3419872" y="1619672"/>
            <a:ext cx="2189829" cy="1449289"/>
          </a:xfrm>
          <a:prstGeom prst="rect">
            <a:avLst/>
          </a:prstGeom>
          <a:blipFill rotWithShape="1">
            <a:blip r:embed="rId2"/>
            <a:srcRect/>
            <a:stretch>
              <a:fillRect l="-9000" r="-9000"/>
            </a:stretch>
          </a:blip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8 CuadroTexto"/>
          <p:cNvSpPr txBox="1"/>
          <p:nvPr/>
        </p:nvSpPr>
        <p:spPr>
          <a:xfrm>
            <a:off x="5940152" y="1412777"/>
            <a:ext cx="25202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L" dirty="0" smtClean="0"/>
              <a:t>Son aquellos recursos naturales que, con los cuidados adecuados, pueden mantenerse e incluso aumentar. </a:t>
            </a:r>
          </a:p>
          <a:p>
            <a:pPr lvl="0"/>
            <a:r>
              <a:rPr lang="es-CL" dirty="0" smtClean="0"/>
              <a:t>Los principales recursos renovables son las plantas y animales.</a:t>
            </a:r>
          </a:p>
          <a:p>
            <a:endParaRPr lang="es-CL" dirty="0"/>
          </a:p>
        </p:txBody>
      </p:sp>
      <p:grpSp>
        <p:nvGrpSpPr>
          <p:cNvPr id="10" name="9 Grupo"/>
          <p:cNvGrpSpPr/>
          <p:nvPr/>
        </p:nvGrpSpPr>
        <p:grpSpPr>
          <a:xfrm>
            <a:off x="687907" y="4380865"/>
            <a:ext cx="2002631" cy="400526"/>
            <a:chOff x="4123134" y="0"/>
            <a:chExt cx="2002631" cy="400526"/>
          </a:xfrm>
          <a:scene3d>
            <a:camera prst="orthographicFront"/>
            <a:lightRig rig="flat" dir="t"/>
          </a:scene3d>
        </p:grpSpPr>
        <p:sp>
          <p:nvSpPr>
            <p:cNvPr id="11" name="10 Rectángulo"/>
            <p:cNvSpPr/>
            <p:nvPr/>
          </p:nvSpPr>
          <p:spPr>
            <a:xfrm>
              <a:off x="4123134" y="0"/>
              <a:ext cx="2002631" cy="400526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11 Rectángulo"/>
            <p:cNvSpPr/>
            <p:nvPr/>
          </p:nvSpPr>
          <p:spPr>
            <a:xfrm>
              <a:off x="4123134" y="0"/>
              <a:ext cx="2002631" cy="40052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2100" kern="1200" dirty="0"/>
                <a:t>No Renovables</a:t>
              </a:r>
            </a:p>
          </p:txBody>
        </p:sp>
      </p:grpSp>
      <p:pic>
        <p:nvPicPr>
          <p:cNvPr id="3074" name="Picture 2" descr="C:\Users\HP\AppData\Local\Microsoft\Windows\INetCache\IE\2YY0PPYL\mineral-238651_64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107" y="3904228"/>
            <a:ext cx="2448272" cy="162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6102170" y="3904228"/>
            <a:ext cx="21962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L" dirty="0" smtClean="0"/>
              <a:t>Son aquellos que existen en cantidades determinadas y al ser sobreexplotados se pueden acabar. El petróleo, los minerales por ejemplo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9828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403648" y="548680"/>
            <a:ext cx="6336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CL" sz="2800" u="sng" dirty="0" smtClean="0"/>
              <a:t> </a:t>
            </a:r>
            <a:r>
              <a:rPr lang="es-CL" sz="2800" b="1" u="sng" dirty="0" smtClean="0">
                <a:solidFill>
                  <a:srgbClr val="C00000"/>
                </a:solidFill>
              </a:rPr>
              <a:t>¿Qué son los recursos naturales?</a:t>
            </a:r>
            <a:endParaRPr lang="es-CL" sz="2800" b="1" u="sng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457696" y="1351115"/>
            <a:ext cx="8074744" cy="28083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2800" dirty="0" smtClean="0">
                <a:solidFill>
                  <a:schemeClr val="tx1"/>
                </a:solidFill>
                <a:latin typeface="Comic Sans MS" pitchFamily="66" charset="0"/>
              </a:rPr>
              <a:t>Son aquellos recursos que obtenemos desde la Naturaleza.</a:t>
            </a:r>
          </a:p>
          <a:p>
            <a:pPr algn="just"/>
            <a:r>
              <a:rPr lang="es-CL" sz="2800" dirty="0" smtClean="0">
                <a:solidFill>
                  <a:schemeClr val="tx1"/>
                </a:solidFill>
                <a:latin typeface="Comic Sans MS" pitchFamily="66" charset="0"/>
              </a:rPr>
              <a:t>Los seres humanos los utilizamos directamente o a veces los trasformamos y ser utilizados. </a:t>
            </a:r>
          </a:p>
          <a:p>
            <a:pPr marL="0" indent="0" algn="just">
              <a:buNone/>
            </a:pPr>
            <a:endParaRPr lang="es-CL" sz="28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028" name="Picture 4" descr="C:\Users\HP\AppData\Local\Microsoft\Windows\INetCache\IE\2YY0PPYL\1200px-Smietana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646" y="4159427"/>
            <a:ext cx="1679268" cy="131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HP\AppData\Local\Microsoft\Windows\INetCache\IE\1S6T943X\leche_g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64" y="4118814"/>
            <a:ext cx="1881733" cy="132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HP\AppData\Local\Microsoft\Windows\INetCache\IE\2YY0PPYL\mineral-238651_960_72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704" y="4113991"/>
            <a:ext cx="1962246" cy="130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HP\AppData\Local\Microsoft\Windows\INetCache\IE\1S6T943X\bronce1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021" y="4112390"/>
            <a:ext cx="1674136" cy="140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23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4">
            <a:extLst>
              <a:ext uri="{FF2B5EF4-FFF2-40B4-BE49-F238E27FC236}">
                <a16:creationId xmlns:a16="http://schemas.microsoft.com/office/drawing/2014/main" id="{7EF4E427-8E10-4DE8-9610-3F4674B0F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1124744"/>
            <a:ext cx="3298681" cy="3798865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1259632" y="836712"/>
            <a:ext cx="7128792" cy="3909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L" sz="2400" dirty="0" smtClean="0">
                <a:solidFill>
                  <a:schemeClr val="tx1"/>
                </a:solidFill>
                <a:latin typeface="Comic Sans MS" pitchFamily="66" charset="0"/>
              </a:rPr>
              <a:t>La naturaleza es nuestra fuente de recursos.</a:t>
            </a:r>
          </a:p>
          <a:p>
            <a:pPr algn="just">
              <a:lnSpc>
                <a:spcPct val="150000"/>
              </a:lnSpc>
            </a:pPr>
            <a:r>
              <a:rPr lang="es-CL" sz="2400" dirty="0" smtClean="0">
                <a:solidFill>
                  <a:schemeClr val="tx1"/>
                </a:solidFill>
                <a:latin typeface="Comic Sans MS" pitchFamily="66" charset="0"/>
              </a:rPr>
              <a:t>A través de la actividad agrícola, ganadera, pesquera, forestal o minera.</a:t>
            </a:r>
          </a:p>
          <a:p>
            <a:pPr algn="just">
              <a:lnSpc>
                <a:spcPct val="150000"/>
              </a:lnSpc>
            </a:pPr>
            <a:r>
              <a:rPr lang="es-CL" sz="2400" dirty="0" smtClean="0">
                <a:solidFill>
                  <a:schemeClr val="tx1"/>
                </a:solidFill>
                <a:latin typeface="Comic Sans MS" pitchFamily="66" charset="0"/>
              </a:rPr>
              <a:t>A medida que la sociedad se transforma y se produce la ciudad, las actividades como la siembra, la pesca, el corte de árboles ya no se realiza de forma directa.</a:t>
            </a:r>
            <a:endParaRPr lang="es-CL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90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ocadillo: rectángulo con esquinas redondeadas 6">
            <a:extLst>
              <a:ext uri="{FF2B5EF4-FFF2-40B4-BE49-F238E27FC236}">
                <a16:creationId xmlns:a16="http://schemas.microsoft.com/office/drawing/2014/main" id="{D2965CA8-2F34-4FC8-906E-371B0D9ED53E}"/>
              </a:ext>
            </a:extLst>
          </p:cNvPr>
          <p:cNvSpPr/>
          <p:nvPr/>
        </p:nvSpPr>
        <p:spPr>
          <a:xfrm>
            <a:off x="1331641" y="357189"/>
            <a:ext cx="2322390" cy="1443035"/>
          </a:xfrm>
          <a:prstGeom prst="wedgeRoundRectCallout">
            <a:avLst>
              <a:gd name="adj1" fmla="val -61932"/>
              <a:gd name="adj2" fmla="val 42422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solidFill>
                  <a:schemeClr val="bg1"/>
                </a:solidFill>
              </a:rPr>
              <a:t>Chile posee diversos recursos naturales, y aquellos son:</a:t>
            </a:r>
            <a:endParaRPr lang="es-CL" sz="2000" b="1" dirty="0">
              <a:solidFill>
                <a:schemeClr val="bg1"/>
              </a:solidFill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508353DF-3FE1-4421-8FAD-E94595289AAD}"/>
              </a:ext>
            </a:extLst>
          </p:cNvPr>
          <p:cNvSpPr/>
          <p:nvPr/>
        </p:nvSpPr>
        <p:spPr>
          <a:xfrm>
            <a:off x="2804941" y="3600625"/>
            <a:ext cx="1302399" cy="70262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R. MINEROS</a:t>
            </a:r>
            <a:endParaRPr lang="es-CL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BA8D74B-136F-4465-BA3A-ECC7D940550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0458" y="2344799"/>
            <a:ext cx="1518559" cy="13573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90059FCA-E977-4209-813D-9A1BF37918AE}"/>
              </a:ext>
            </a:extLst>
          </p:cNvPr>
          <p:cNvSpPr/>
          <p:nvPr/>
        </p:nvSpPr>
        <p:spPr>
          <a:xfrm>
            <a:off x="4809936" y="3829045"/>
            <a:ext cx="1468463" cy="47863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R. PESQUEROS</a:t>
            </a:r>
            <a:endParaRPr lang="es-CL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416F9CE5-810A-4D76-B7D1-AEC8D0C7C62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3166" y="2344798"/>
            <a:ext cx="1580867" cy="13573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7119A501-A13B-431B-8517-A3869F842C4A}"/>
              </a:ext>
            </a:extLst>
          </p:cNvPr>
          <p:cNvSpPr/>
          <p:nvPr/>
        </p:nvSpPr>
        <p:spPr>
          <a:xfrm>
            <a:off x="6576680" y="3757697"/>
            <a:ext cx="1413838" cy="62132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R. </a:t>
            </a:r>
            <a:r>
              <a:rPr lang="es-MX" dirty="0" smtClean="0"/>
              <a:t>FORESTALES</a:t>
            </a:r>
            <a:endParaRPr lang="es-CL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33E6A520-F10B-4CDF-89FF-5B6A2EF1D2B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941" y="4388645"/>
            <a:ext cx="1487431" cy="13835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5FC06F94-32A4-4F6B-AB83-147E069B8597}"/>
              </a:ext>
            </a:extLst>
          </p:cNvPr>
          <p:cNvSpPr/>
          <p:nvPr/>
        </p:nvSpPr>
        <p:spPr>
          <a:xfrm>
            <a:off x="2627785" y="5793574"/>
            <a:ext cx="1664588" cy="42863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R. ENERGETICOS</a:t>
            </a:r>
            <a:endParaRPr lang="es-CL" dirty="0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FB940E6F-479C-4088-990B-41DB3E5DE4D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4371976"/>
            <a:ext cx="1557962" cy="13835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93F37D54-66B0-4E21-9D7C-CE09EE3AB05B}"/>
              </a:ext>
            </a:extLst>
          </p:cNvPr>
          <p:cNvSpPr/>
          <p:nvPr/>
        </p:nvSpPr>
        <p:spPr>
          <a:xfrm>
            <a:off x="4572000" y="5776907"/>
            <a:ext cx="1487277" cy="4453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R. GANADEROS</a:t>
            </a:r>
            <a:endParaRPr lang="es-CL" dirty="0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63B8D01-26DE-4E06-8FA2-EAA1FC660C8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8400" y="4307681"/>
            <a:ext cx="1580867" cy="15930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60715DF2-11A5-41A3-A4AC-D409591182AC}"/>
              </a:ext>
            </a:extLst>
          </p:cNvPr>
          <p:cNvSpPr/>
          <p:nvPr/>
        </p:nvSpPr>
        <p:spPr>
          <a:xfrm>
            <a:off x="6505981" y="5907884"/>
            <a:ext cx="1353285" cy="47344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R. AGRICOLAS</a:t>
            </a:r>
            <a:endParaRPr lang="es-CL" dirty="0"/>
          </a:p>
        </p:txBody>
      </p:sp>
      <p:pic>
        <p:nvPicPr>
          <p:cNvPr id="2" name="Picture 2" descr="C:\Users\HP\AppData\Local\Microsoft\Windows\INetCache\IE\DWCKU38F\cornelius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86" y="1800224"/>
            <a:ext cx="2429789" cy="28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HP\AppData\Local\Microsoft\Windows\INetCache\IE\DWCKU38F\miner-159903_64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941" y="2204864"/>
            <a:ext cx="1642635" cy="139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32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14" grpId="0" animBg="1"/>
      <p:bldP spid="16" grpId="0" animBg="1"/>
      <p:bldP spid="18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cursos natura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8" y="81627"/>
            <a:ext cx="8820472" cy="629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04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5864EA-DD76-48F1-84BF-A1DD89598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15248F-AB85-4503-B72A-D4800C489F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8FC30B7-3A7B-4683-9F3A-4233DE925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" y="1"/>
            <a:ext cx="9129713" cy="688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4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9610A7-3C63-407B-A203-3E7488230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DCAAEF-6611-4264-9C99-6FD54255A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A684D20-3CF5-4111-9FA5-82E97D462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26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E01C71-3EB4-490B-B421-92396024E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B76ED3-54B0-48AF-A5AA-F847D68E01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B6F90C3-01C8-4E2C-BB84-EDBE32A74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139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D5A647-B728-43D5-9DD1-D91D2F255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3667EF-EB36-4838-875A-7C3E80ABC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4F9F017-8C91-45FE-A102-0C9650474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" y="1"/>
            <a:ext cx="9129713" cy="686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94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yacencia">
  <a:themeElements>
    <a:clrScheme name="Adyace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70</TotalTime>
  <Words>220</Words>
  <Application>Microsoft Office PowerPoint</Application>
  <PresentationFormat>Presentación en pantalla (4:3)</PresentationFormat>
  <Paragraphs>26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Calibri</vt:lpstr>
      <vt:lpstr>Cambria</vt:lpstr>
      <vt:lpstr>Comic Sans MS</vt:lpstr>
      <vt:lpstr>Adyacencia</vt:lpstr>
      <vt:lpstr>UNIDAD 1: “La diversidad geográfica de Chile”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 1: “La diversidad geográfica de Chile”</dc:title>
  <dc:creator>HP</dc:creator>
  <cp:lastModifiedBy>carlos</cp:lastModifiedBy>
  <cp:revision>6</cp:revision>
  <dcterms:created xsi:type="dcterms:W3CDTF">2020-05-10T20:18:13Z</dcterms:created>
  <dcterms:modified xsi:type="dcterms:W3CDTF">2020-05-11T17:04:06Z</dcterms:modified>
</cp:coreProperties>
</file>