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</p:sldIdLst>
  <p:sldSz cx="1080135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870" y="6"/>
      </p:cViewPr>
      <p:guideLst>
        <p:guide orient="horz" pos="2160"/>
        <p:guide pos="34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80135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ED21944-EEB6-478C-9439-E9C446D7EDAC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46B185-DCBF-494E-A7DE-F2FD3945CDA0}" type="slidenum">
              <a:rPr lang="es-CL" smtClean="0"/>
              <a:t>‹Nº›</a:t>
            </a:fld>
            <a:endParaRPr lang="es-CL"/>
          </a:p>
        </p:txBody>
      </p:sp>
      <p:grpSp>
        <p:nvGrpSpPr>
          <p:cNvPr id="8" name="Group 7"/>
          <p:cNvGrpSpPr/>
          <p:nvPr/>
        </p:nvGrpSpPr>
        <p:grpSpPr>
          <a:xfrm>
            <a:off x="1410532" y="2887530"/>
            <a:ext cx="8007824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7425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7824" y="1387737"/>
            <a:ext cx="8005707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0205" y="3767862"/>
            <a:ext cx="7560945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1944-EEB6-478C-9439-E9C446D7EDAC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B185-DCBF-494E-A7DE-F2FD3945CDA0}" type="slidenum">
              <a:rPr lang="es-CL" smtClean="0"/>
              <a:t>‹Nº›</a:t>
            </a:fld>
            <a:endParaRPr lang="es-CL"/>
          </a:p>
        </p:txBody>
      </p:sp>
      <p:grpSp>
        <p:nvGrpSpPr>
          <p:cNvPr id="11" name="Group 10"/>
          <p:cNvGrpSpPr/>
          <p:nvPr/>
        </p:nvGrpSpPr>
        <p:grpSpPr>
          <a:xfrm>
            <a:off x="1385115" y="1392217"/>
            <a:ext cx="8007824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7425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3002" y="559403"/>
            <a:ext cx="1982365" cy="556676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279" y="849859"/>
            <a:ext cx="6506227" cy="502382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1944-EEB6-478C-9439-E9C446D7EDAC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B185-DCBF-494E-A7DE-F2FD3945CDA0}" type="slidenum">
              <a:rPr lang="es-CL" smtClean="0"/>
              <a:t>‹Nº›</a:t>
            </a:fld>
            <a:endParaRPr lang="es-CL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5114208" y="2880825"/>
            <a:ext cx="5480154" cy="923330"/>
            <a:chOff x="1815339" y="1452296"/>
            <a:chExt cx="5480154" cy="781655"/>
          </a:xfrm>
        </p:grpSpPr>
        <p:sp>
          <p:nvSpPr>
            <p:cNvPr id="12" name="TextBox 11"/>
            <p:cNvSpPr txBox="1"/>
            <p:nvPr/>
          </p:nvSpPr>
          <p:spPr>
            <a:xfrm>
              <a:off x="4147078" y="1452296"/>
              <a:ext cx="877163" cy="781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1944-EEB6-478C-9439-E9C446D7EDAC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B185-DCBF-494E-A7DE-F2FD3945CDA0}" type="slidenum">
              <a:rPr lang="es-CL" smtClean="0"/>
              <a:t>‹Nº›</a:t>
            </a:fld>
            <a:endParaRPr lang="es-CL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385115" y="1392217"/>
            <a:ext cx="8007824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7425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1080135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85115" y="2887579"/>
            <a:ext cx="8007824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7425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13" y="1204857"/>
            <a:ext cx="9160255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987" y="3767321"/>
            <a:ext cx="9136670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1944-EEB6-478C-9439-E9C446D7EDAC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B185-DCBF-494E-A7DE-F2FD3945CDA0}" type="slidenum">
              <a:rPr lang="es-CL" smtClean="0"/>
              <a:t>‹Nº›</a:t>
            </a:fld>
            <a:endParaRPr lang="es-C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1944-EEB6-478C-9439-E9C446D7EDAC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B185-DCBF-494E-A7DE-F2FD3945CDA0}" type="slidenum">
              <a:rPr lang="es-CL" smtClean="0"/>
              <a:t>‹Nº›</a:t>
            </a:fld>
            <a:endParaRPr lang="es-CL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385115" y="1392217"/>
            <a:ext cx="8007824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7425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0101" y="2240280"/>
            <a:ext cx="4493362" cy="38770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5487084" y="2240280"/>
            <a:ext cx="4493362" cy="38770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2155" y="2240280"/>
            <a:ext cx="4066389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276" y="2947595"/>
            <a:ext cx="4493362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08974" y="2240280"/>
            <a:ext cx="4072109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6938" y="2944368"/>
            <a:ext cx="4488429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1944-EEB6-478C-9439-E9C446D7EDAC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B185-DCBF-494E-A7DE-F2FD3945CDA0}" type="slidenum">
              <a:rPr lang="es-CL" smtClean="0"/>
              <a:t>‹Nº›</a:t>
            </a:fld>
            <a:endParaRPr lang="es-CL"/>
          </a:p>
        </p:txBody>
      </p:sp>
      <p:grpSp>
        <p:nvGrpSpPr>
          <p:cNvPr id="14" name="Group 13"/>
          <p:cNvGrpSpPr/>
          <p:nvPr/>
        </p:nvGrpSpPr>
        <p:grpSpPr>
          <a:xfrm>
            <a:off x="1385115" y="1392217"/>
            <a:ext cx="8007824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7425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1944-EEB6-478C-9439-E9C446D7EDAC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B185-DCBF-494E-A7DE-F2FD3945CDA0}" type="slidenum">
              <a:rPr lang="es-CL" smtClean="0"/>
              <a:t>‹Nº›</a:t>
            </a:fld>
            <a:endParaRPr lang="es-CL"/>
          </a:p>
        </p:txBody>
      </p:sp>
      <p:grpSp>
        <p:nvGrpSpPr>
          <p:cNvPr id="10" name="Group 9"/>
          <p:cNvGrpSpPr/>
          <p:nvPr/>
        </p:nvGrpSpPr>
        <p:grpSpPr>
          <a:xfrm>
            <a:off x="1385115" y="1392217"/>
            <a:ext cx="8007824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7425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1944-EEB6-478C-9439-E9C446D7EDAC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B185-DCBF-494E-A7DE-F2FD3945CDA0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7097" y="1678200"/>
            <a:ext cx="4042808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7429" y="559403"/>
            <a:ext cx="4862813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7097" y="3603817"/>
            <a:ext cx="4030100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1944-EEB6-478C-9439-E9C446D7EDAC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B185-DCBF-494E-A7DE-F2FD3945CDA0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570" y="4668823"/>
            <a:ext cx="9174794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579604" y="666965"/>
            <a:ext cx="5637109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280" y="5324306"/>
            <a:ext cx="9162087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1944-EEB6-478C-9439-E9C446D7EDAC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6B185-DCBF-494E-A7DE-F2FD3945CDA0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80135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279" y="570156"/>
            <a:ext cx="9162086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987" y="2248351"/>
            <a:ext cx="9149378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5699" y="6161447"/>
            <a:ext cx="25203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ED21944-EEB6-478C-9439-E9C446D7EDAC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90461" y="6161447"/>
            <a:ext cx="3420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2633" y="6161447"/>
            <a:ext cx="25203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846B185-DCBF-494E-A7DE-F2FD3945CDA0}" type="slidenum">
              <a:rPr lang="es-CL" smtClean="0"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CL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Objetivo. Dibujar y conocer las INSTITUCIONES  PRIVADAS</a:t>
            </a:r>
          </a:p>
          <a:p>
            <a:r>
              <a:rPr lang="es-CL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Profesores :Blanca Medina-Jaime Letelier</a:t>
            </a:r>
          </a:p>
          <a:p>
            <a:pPr algn="just"/>
            <a:r>
              <a:rPr lang="es-CL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Jletelier@colegiosannicolas.cl</a:t>
            </a:r>
            <a:endParaRPr lang="es-CL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0 Imagen">
            <a:extLst>
              <a:ext uri="{FF2B5EF4-FFF2-40B4-BE49-F238E27FC236}">
                <a16:creationId xmlns="" xmlns:a16="http://schemas.microsoft.com/office/drawing/2014/main" xmlns:lc="http://schemas.openxmlformats.org/drawingml/2006/lockedCanvas" id="{C306ECC9-5C13-9C4D-8C06-61579B317D2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65" y="404664"/>
            <a:ext cx="1440180" cy="8382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3059855" y="1124744"/>
            <a:ext cx="42049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ARTE  3 A-B</a:t>
            </a:r>
            <a:endParaRPr lang="es-E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2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 Imagen">
            <a:extLst>
              <a:ext uri="{FF2B5EF4-FFF2-40B4-BE49-F238E27FC236}">
                <a16:creationId xmlns="" xmlns:a16="http://schemas.microsoft.com/office/drawing/2014/main" xmlns:lc="http://schemas.openxmlformats.org/drawingml/2006/lockedCanvas" id="{C306ECC9-5C13-9C4D-8C06-61579B317D2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65" y="404664"/>
            <a:ext cx="1440180" cy="8382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2247645" y="612451"/>
            <a:ext cx="595547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INSTITUCIONES</a:t>
            </a:r>
          </a:p>
          <a:p>
            <a:pPr algn="ctr"/>
            <a:r>
              <a:rPr lang="es-E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PRIVADAS</a:t>
            </a:r>
          </a:p>
          <a:p>
            <a:pPr algn="ctr"/>
            <a:endParaRPr lang="es-E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6" name="5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21" y="3984213"/>
            <a:ext cx="1456089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377" y="4037212"/>
            <a:ext cx="1584176" cy="2233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547" y="3984213"/>
            <a:ext cx="1656184" cy="2178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747" y="3984213"/>
            <a:ext cx="180020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971" y="3984213"/>
            <a:ext cx="1584176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97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 Imagen">
            <a:extLst>
              <a:ext uri="{FF2B5EF4-FFF2-40B4-BE49-F238E27FC236}">
                <a16:creationId xmlns="" xmlns:a16="http://schemas.microsoft.com/office/drawing/2014/main" xmlns:lc="http://schemas.openxmlformats.org/drawingml/2006/lockedCanvas" id="{C306ECC9-5C13-9C4D-8C06-61579B317D2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65" y="404664"/>
            <a:ext cx="1440180" cy="8382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1086030" y="548680"/>
            <a:ext cx="8629286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VIDEO DE APOYO</a:t>
            </a:r>
          </a:p>
          <a:p>
            <a:pPr algn="ctr"/>
            <a:endParaRPr lang="es-E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es-E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Observa el siguiente video</a:t>
            </a:r>
            <a:endParaRPr lang="es-ES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es-E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2" name="Clase - Instituciones Públicas Y Privada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029" y="3068960"/>
            <a:ext cx="8629285" cy="276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1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 Imagen">
            <a:extLst>
              <a:ext uri="{FF2B5EF4-FFF2-40B4-BE49-F238E27FC236}">
                <a16:creationId xmlns="" xmlns:a16="http://schemas.microsoft.com/office/drawing/2014/main" xmlns:lc="http://schemas.openxmlformats.org/drawingml/2006/lockedCanvas" id="{C306ECC9-5C13-9C4D-8C06-61579B317D2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65" y="404664"/>
            <a:ext cx="1440180" cy="8382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807130" y="548680"/>
            <a:ext cx="9187130" cy="1006429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INSTRUCCIONES</a:t>
            </a:r>
          </a:p>
          <a:p>
            <a:pPr algn="ctr"/>
            <a:r>
              <a:rPr lang="es-ES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Luego de visto el video:</a:t>
            </a:r>
          </a:p>
          <a:p>
            <a:r>
              <a:rPr lang="es-ES" sz="2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 a)En tu croquera pon fecha ,título del dibujo y objetivo</a:t>
            </a:r>
          </a:p>
          <a:p>
            <a:endParaRPr lang="es-ES" sz="2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r>
              <a:rPr lang="es-ES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 b)Selecciona tres de las instituciones privadas que observaste</a:t>
            </a:r>
          </a:p>
          <a:p>
            <a:r>
              <a:rPr lang="es-ES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en el video y haz un dibujo de las 3 elegidas </a:t>
            </a:r>
          </a:p>
          <a:p>
            <a:r>
              <a:rPr lang="es-ES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cumpliendo su función </a:t>
            </a:r>
            <a:r>
              <a:rPr lang="es-ES" sz="2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solodaria</a:t>
            </a:r>
            <a:r>
              <a:rPr lang="es-ES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en la comunidad</a:t>
            </a:r>
          </a:p>
          <a:p>
            <a:endParaRPr lang="es-ES" sz="2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r>
              <a:rPr lang="es-ES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 c)Luego de hacer tus 3 dibujos, coloréalos ,según te parezca</a:t>
            </a:r>
          </a:p>
          <a:p>
            <a:endParaRPr lang="es-ES" sz="24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r>
              <a:rPr lang="es-ES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d)No olvidar pintar parejo con tus colores</a:t>
            </a:r>
          </a:p>
          <a:p>
            <a:endParaRPr lang="es-ES" sz="2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r>
              <a:rPr lang="es-ES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e)Finalmente escribe detrás de tus dibujos qué función cumplen</a:t>
            </a:r>
          </a:p>
          <a:p>
            <a:r>
              <a:rPr lang="es-ES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las </a:t>
            </a:r>
            <a:r>
              <a:rPr lang="es-ES" sz="2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intituciones</a:t>
            </a:r>
            <a:r>
              <a:rPr lang="es-ES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que seleccionaste</a:t>
            </a:r>
          </a:p>
          <a:p>
            <a:endParaRPr lang="es-ES" sz="24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endParaRPr lang="es-ES" sz="24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es-ES" sz="2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es-ES" sz="2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es-ES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es-E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es-E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6" name="5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987" y="4365104"/>
            <a:ext cx="2106475" cy="11921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52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toné">
  <a:themeElements>
    <a:clrScheme name="Cartoné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Cartoné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rtoné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61</TotalTime>
  <Words>108</Words>
  <Application>Microsoft Office PowerPoint</Application>
  <PresentationFormat>Personalizado</PresentationFormat>
  <Paragraphs>28</Paragraphs>
  <Slides>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5" baseType="lpstr">
      <vt:lpstr>Cartoné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Javiera</dc:creator>
  <cp:lastModifiedBy>pc03</cp:lastModifiedBy>
  <cp:revision>12</cp:revision>
  <dcterms:created xsi:type="dcterms:W3CDTF">2020-05-23T15:31:00Z</dcterms:created>
  <dcterms:modified xsi:type="dcterms:W3CDTF">2020-05-28T03:10:21Z</dcterms:modified>
</cp:coreProperties>
</file>